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
  </p:notesMasterIdLst>
  <p:handoutMasterIdLst>
    <p:handoutMasterId r:id="rId6"/>
  </p:handoutMasterIdLst>
  <p:sldIdLst>
    <p:sldId id="440" r:id="rId2"/>
    <p:sldId id="441" r:id="rId3"/>
    <p:sldId id="443" r:id="rId4"/>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168" userDrawn="1">
          <p15:clr>
            <a:srgbClr val="A4A3A4"/>
          </p15:clr>
        </p15:guide>
        <p15:guide id="3" orient="horz" pos="3360" userDrawn="1">
          <p15:clr>
            <a:srgbClr val="A4A3A4"/>
          </p15:clr>
        </p15:guide>
        <p15:guide id="4" pos="49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0" clrIdx="0"/>
  <p:cmAuthor id="2" name="Liisa Turan-Walters" initials="LT" lastIdx="1" clrIdx="1"/>
  <p:cmAuthor id="3" name="Wolfe, Beth J" initials="WBJ" lastIdx="54" clrIdx="2"/>
  <p:cmAuthor id="4" name="Gefroh, Anna N" initials="GAN" lastIdx="13" clrIdx="3"/>
  <p:cmAuthor id="5" name="Jody Kolars" initials="JK"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BEB"/>
    <a:srgbClr val="FFFFFF"/>
    <a:srgbClr val="FFB38F"/>
    <a:srgbClr val="CC6528"/>
    <a:srgbClr val="FFE1D2"/>
    <a:srgbClr val="FDB392"/>
    <a:srgbClr val="FDF1CC"/>
    <a:srgbClr val="F8DA85"/>
    <a:srgbClr val="FAE19D"/>
    <a:srgbClr val="F9DB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0136" autoAdjust="0"/>
  </p:normalViewPr>
  <p:slideViewPr>
    <p:cSldViewPr snapToObjects="1">
      <p:cViewPr varScale="1">
        <p:scale>
          <a:sx n="100" d="100"/>
          <a:sy n="100" d="100"/>
        </p:scale>
        <p:origin x="138" y="84"/>
      </p:cViewPr>
      <p:guideLst>
        <p:guide pos="3168"/>
        <p:guide orient="horz" pos="3360"/>
        <p:guide pos="4992"/>
      </p:guideLst>
    </p:cSldViewPr>
  </p:slideViewPr>
  <p:outlineViewPr>
    <p:cViewPr>
      <p:scale>
        <a:sx n="33" d="100"/>
        <a:sy n="33" d="100"/>
      </p:scale>
      <p:origin x="0" y="-2352"/>
    </p:cViewPr>
  </p:outlineViewPr>
  <p:notesTextViewPr>
    <p:cViewPr>
      <p:scale>
        <a:sx n="100" d="100"/>
        <a:sy n="100" d="100"/>
      </p:scale>
      <p:origin x="0" y="0"/>
    </p:cViewPr>
  </p:notesTextViewPr>
  <p:sorterViewPr>
    <p:cViewPr>
      <p:scale>
        <a:sx n="80" d="100"/>
        <a:sy n="80" d="100"/>
      </p:scale>
      <p:origin x="0" y="0"/>
    </p:cViewPr>
  </p:sorterViewPr>
  <p:notesViewPr>
    <p:cSldViewPr snapToObjects="1">
      <p:cViewPr>
        <p:scale>
          <a:sx n="171" d="100"/>
          <a:sy n="171" d="100"/>
        </p:scale>
        <p:origin x="1504" y="-18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B46805-6D58-40DB-BDB3-94366D66014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A926C7D6-4560-4E46-B697-B4572F23770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581DAF-1EFB-48B3-B198-4E2D6EF7D153}" type="datetimeFigureOut">
              <a:rPr lang="en-US" smtClean="0"/>
              <a:t>1/12/2023</a:t>
            </a:fld>
            <a:endParaRPr lang="en-US" dirty="0"/>
          </a:p>
        </p:txBody>
      </p:sp>
      <p:sp>
        <p:nvSpPr>
          <p:cNvPr id="4" name="Footer Placeholder 3">
            <a:extLst>
              <a:ext uri="{FF2B5EF4-FFF2-40B4-BE49-F238E27FC236}">
                <a16:creationId xmlns:a16="http://schemas.microsoft.com/office/drawing/2014/main" id="{670F48C7-F5C9-487A-A7F1-5C497A11B3A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D0DF1CA-DEF8-488E-812E-E13FD6F21D4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9A3A6E-334A-406E-9E2D-56A6BBB3588A}" type="slidenum">
              <a:rPr lang="en-US" smtClean="0"/>
              <a:t>‹#›</a:t>
            </a:fld>
            <a:endParaRPr lang="en-US" dirty="0"/>
          </a:p>
        </p:txBody>
      </p:sp>
    </p:spTree>
    <p:extLst>
      <p:ext uri="{BB962C8B-B14F-4D97-AF65-F5344CB8AC3E}">
        <p14:creationId xmlns:p14="http://schemas.microsoft.com/office/powerpoint/2010/main" val="136428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20659-73FB-BE45-9A42-B7FACADC836D}" type="datetimeFigureOut">
              <a:rPr lang="en-US" smtClean="0"/>
              <a:t>1/12/2023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0177F8-3717-E441-ABD5-E9CC1E0ED10B}" type="slidenum">
              <a:rPr lang="en-US" smtClean="0"/>
              <a:t>‹#›</a:t>
            </a:fld>
            <a:endParaRPr lang="en-US" dirty="0"/>
          </a:p>
        </p:txBody>
      </p:sp>
    </p:spTree>
    <p:extLst>
      <p:ext uri="{BB962C8B-B14F-4D97-AF65-F5344CB8AC3E}">
        <p14:creationId xmlns:p14="http://schemas.microsoft.com/office/powerpoint/2010/main" val="1179601880"/>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mn-lt"/>
        <a:ea typeface="+mn-ea"/>
        <a:cs typeface="+mn-cs"/>
      </a:defRPr>
    </a:lvl1pPr>
    <a:lvl2pPr marL="457189" algn="l" defTabSz="914377" rtl="0" eaLnBrk="1" latinLnBrk="0" hangingPunct="1">
      <a:defRPr sz="1200" kern="1200">
        <a:solidFill>
          <a:schemeClr val="tx1"/>
        </a:solidFill>
        <a:latin typeface="+mn-lt"/>
        <a:ea typeface="+mn-ea"/>
        <a:cs typeface="+mn-cs"/>
      </a:defRPr>
    </a:lvl2pPr>
    <a:lvl3pPr marL="914377" algn="l" defTabSz="914377" rtl="0" eaLnBrk="1" latinLnBrk="0" hangingPunct="1">
      <a:defRPr sz="1200" kern="1200">
        <a:solidFill>
          <a:schemeClr val="tx1"/>
        </a:solidFill>
        <a:latin typeface="+mn-lt"/>
        <a:ea typeface="+mn-ea"/>
        <a:cs typeface="+mn-cs"/>
      </a:defRPr>
    </a:lvl3pPr>
    <a:lvl4pPr marL="1371566" algn="l" defTabSz="914377" rtl="0" eaLnBrk="1" latinLnBrk="0" hangingPunct="1">
      <a:defRPr sz="1200" kern="1200">
        <a:solidFill>
          <a:schemeClr val="tx1"/>
        </a:solidFill>
        <a:latin typeface="+mn-lt"/>
        <a:ea typeface="+mn-ea"/>
        <a:cs typeface="+mn-cs"/>
      </a:defRPr>
    </a:lvl4pPr>
    <a:lvl5pPr marL="1828754" algn="l" defTabSz="914377" rtl="0" eaLnBrk="1" latinLnBrk="0" hangingPunct="1">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rPr>
              <a:t>Notes: </a:t>
            </a:r>
          </a:p>
          <a:p>
            <a:endParaRPr lang="en-US" dirty="0">
              <a:latin typeface="+mn-lt"/>
            </a:endParaRPr>
          </a:p>
          <a:p>
            <a:pPr marL="0" lvl="0" indent="0">
              <a:lnSpc>
                <a:spcPct val="100000"/>
              </a:lnSpc>
              <a:buFont typeface="Arial" pitchFamily="34" charset="0"/>
              <a:buNone/>
            </a:pPr>
            <a:r>
              <a:rPr lang="en-US" sz="1200" dirty="0">
                <a:solidFill>
                  <a:srgbClr val="000000"/>
                </a:solidFill>
                <a:latin typeface="+mn-lt"/>
                <a:cs typeface="Arial" panose="020B0604020202020204" pitchFamily="34" charset="0"/>
              </a:rPr>
              <a:t>While weight-loss surgery can be a cost-effective option, success isn’t always guaranteed. The most favorable outcomes result from patients receiving care from surgeons and facilities with broad bariatric experience and expertise. Bariatric Resource Services (BRS) is designed to reduce both clinical and financial variability through bariatric centers of excellence (COEs), which are top-performing specialty programs with a proven history of clinically superior, cost-effective outcomes.</a:t>
            </a:r>
          </a:p>
          <a:p>
            <a:pPr marL="0" lvl="0" indent="0">
              <a:lnSpc>
                <a:spcPct val="100000"/>
              </a:lnSpc>
              <a:buFont typeface="Arial" pitchFamily="34" charset="0"/>
              <a:buNone/>
            </a:pPr>
            <a:endParaRPr lang="en-US" sz="1200" dirty="0">
              <a:solidFill>
                <a:srgbClr val="000000"/>
              </a:solidFill>
              <a:latin typeface="+mn-lt"/>
              <a:cs typeface="Arial" panose="020B0604020202020204" pitchFamily="34" charset="0"/>
            </a:endParaRPr>
          </a:p>
          <a:p>
            <a:pPr marL="0" lvl="0" indent="0">
              <a:lnSpc>
                <a:spcPct val="100000"/>
              </a:lnSpc>
              <a:buFont typeface="Arial" pitchFamily="34" charset="0"/>
              <a:buNone/>
            </a:pPr>
            <a:r>
              <a:rPr lang="en-US" sz="1200" dirty="0">
                <a:solidFill>
                  <a:srgbClr val="000000"/>
                </a:solidFill>
                <a:latin typeface="+mn-lt"/>
                <a:cs typeface="Arial" panose="020B0604020202020204" pitchFamily="34" charset="0"/>
              </a:rPr>
              <a:t>The program is designed for people over the age of 18 with:</a:t>
            </a:r>
          </a:p>
          <a:p>
            <a:pPr marL="171450" lvl="0" indent="-171450">
              <a:lnSpc>
                <a:spcPct val="100000"/>
              </a:lnSpc>
              <a:buFont typeface="Arial"/>
              <a:buChar char="•"/>
            </a:pPr>
            <a:r>
              <a:rPr lang="en-US" sz="1200" dirty="0">
                <a:solidFill>
                  <a:srgbClr val="000000"/>
                </a:solidFill>
                <a:latin typeface="+mn-lt"/>
                <a:cs typeface="Arial" panose="020B0604020202020204" pitchFamily="34" charset="0"/>
              </a:rPr>
              <a:t>A body mass index (BMI) of 40 or above, or </a:t>
            </a:r>
          </a:p>
          <a:p>
            <a:pPr marL="171450" lvl="0" indent="-171450">
              <a:lnSpc>
                <a:spcPct val="100000"/>
              </a:lnSpc>
              <a:buFont typeface="Arial"/>
              <a:buChar char="•"/>
            </a:pPr>
            <a:r>
              <a:rPr lang="en-US" sz="1200" dirty="0">
                <a:solidFill>
                  <a:srgbClr val="000000"/>
                </a:solidFill>
                <a:latin typeface="+mn-lt"/>
                <a:cs typeface="Arial" panose="020B0604020202020204" pitchFamily="34" charset="0"/>
              </a:rPr>
              <a:t>A BMI of 35 to 40 with at least 1 comorbidity* </a:t>
            </a:r>
          </a:p>
          <a:p>
            <a:pPr marL="0" lvl="0" indent="0">
              <a:lnSpc>
                <a:spcPct val="100000"/>
              </a:lnSpc>
              <a:buFont typeface="Arial"/>
              <a:buNone/>
            </a:pPr>
            <a:endParaRPr lang="en-US" sz="1200" dirty="0">
              <a:solidFill>
                <a:srgbClr val="000000"/>
              </a:solidFill>
              <a:latin typeface="+mn-lt"/>
              <a:cs typeface="Arial" panose="020B0604020202020204" pitchFamily="34" charset="0"/>
            </a:endParaRPr>
          </a:p>
          <a:p>
            <a:pPr marL="0" lvl="0" indent="0">
              <a:lnSpc>
                <a:spcPct val="100000"/>
              </a:lnSpc>
              <a:buFont typeface="Arial"/>
              <a:buNone/>
            </a:pPr>
            <a:r>
              <a:rPr lang="en-US" sz="1200" dirty="0">
                <a:solidFill>
                  <a:srgbClr val="000000"/>
                </a:solidFill>
                <a:latin typeface="+mn-lt"/>
                <a:cs typeface="Arial" panose="020B0604020202020204" pitchFamily="34" charset="0"/>
              </a:rPr>
              <a:t>*If the employer chooses, we will provide services for teenagers. Our recommended age is 18; for adolescents, they must have reached 95% of their adult height and have a minimum Tanner stage of 4.</a:t>
            </a:r>
          </a:p>
          <a:p>
            <a:endParaRPr lang="en-US" dirty="0">
              <a:latin typeface="+mn-lt"/>
            </a:endParaRPr>
          </a:p>
        </p:txBody>
      </p:sp>
      <p:sp>
        <p:nvSpPr>
          <p:cNvPr id="4" name="Slide Number Placeholder 3"/>
          <p:cNvSpPr>
            <a:spLocks noGrp="1"/>
          </p:cNvSpPr>
          <p:nvPr>
            <p:ph type="sldNum" sz="quarter" idx="10"/>
          </p:nvPr>
        </p:nvSpPr>
        <p:spPr/>
        <p:txBody>
          <a:bodyPr/>
          <a:lstStyle/>
          <a:p>
            <a:fld id="{DF0177F8-3717-E441-ABD5-E9CC1E0ED10B}" type="slidenum">
              <a:rPr lang="en-US" smtClean="0"/>
              <a:t>1</a:t>
            </a:fld>
            <a:endParaRPr lang="en-US" dirty="0"/>
          </a:p>
        </p:txBody>
      </p:sp>
    </p:spTree>
    <p:extLst>
      <p:ext uri="{BB962C8B-B14F-4D97-AF65-F5344CB8AC3E}">
        <p14:creationId xmlns:p14="http://schemas.microsoft.com/office/powerpoint/2010/main" val="2626169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rPr>
              <a:t>Notes: </a:t>
            </a:r>
          </a:p>
          <a:p>
            <a:endParaRPr lang="en-US" dirty="0">
              <a:latin typeface="+mn-lt"/>
            </a:endParaRPr>
          </a:p>
          <a:p>
            <a:pPr marL="0" lvl="0" indent="0">
              <a:lnSpc>
                <a:spcPct val="100000"/>
              </a:lnSpc>
              <a:buFont typeface="Arial" pitchFamily="34" charset="0"/>
              <a:buNone/>
            </a:pPr>
            <a:r>
              <a:rPr lang="en-US" sz="1200" b="1" dirty="0">
                <a:solidFill>
                  <a:srgbClr val="000000"/>
                </a:solidFill>
                <a:latin typeface="+mn-lt"/>
                <a:cs typeface="Arial" panose="020B0604020202020204" pitchFamily="34" charset="0"/>
              </a:rPr>
              <a:t>350+ bariatric COEs</a:t>
            </a:r>
          </a:p>
          <a:p>
            <a:pPr marL="0" lvl="0" indent="0">
              <a:lnSpc>
                <a:spcPct val="100000"/>
              </a:lnSpc>
              <a:buFont typeface="Arial" pitchFamily="34" charset="0"/>
              <a:buNone/>
            </a:pPr>
            <a:r>
              <a:rPr lang="en-US" sz="1200" dirty="0">
                <a:solidFill>
                  <a:srgbClr val="000000"/>
                </a:solidFill>
                <a:latin typeface="+mn-lt"/>
                <a:cs typeface="Arial" panose="020B0604020202020204" pitchFamily="34" charset="0"/>
              </a:rPr>
              <a:t>Our BRS COEs perform more successful bariatric procedures than other nearby facilities. They undergo an annual, rigorous recertification process that helps ensure each program continues to meet COE criteria for:</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Reduced complications and readmissions</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Decreased catastrophic outcomes</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Lower initial procedure costs</a:t>
            </a:r>
          </a:p>
          <a:p>
            <a:pPr marL="0" lvl="0" indent="0">
              <a:lnSpc>
                <a:spcPct val="100000"/>
              </a:lnSpc>
              <a:buFont typeface="Arial" pitchFamily="34" charset="0"/>
              <a:buNone/>
            </a:pPr>
            <a:endParaRPr lang="en-US" sz="1200" dirty="0">
              <a:solidFill>
                <a:srgbClr val="000000"/>
              </a:solidFill>
              <a:latin typeface="+mn-lt"/>
              <a:cs typeface="Arial" panose="020B0604020202020204" pitchFamily="34" charset="0"/>
            </a:endParaRPr>
          </a:p>
          <a:p>
            <a:pPr lvl="0">
              <a:lnSpc>
                <a:spcPct val="100000"/>
              </a:lnSpc>
            </a:pPr>
            <a:r>
              <a:rPr lang="en-US" sz="1200" dirty="0">
                <a:solidFill>
                  <a:srgbClr val="000000"/>
                </a:solidFill>
                <a:latin typeface="+mn-lt"/>
                <a:cs typeface="Arial" panose="020B0604020202020204" pitchFamily="34" charset="0"/>
              </a:rPr>
              <a:t>COE review criteria include, but are not limited to:</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Annual surgery volume</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Number and experience of surgeons</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Complications and mortality rate</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Certifications</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Length of program existence</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Multidisciplinary team</a:t>
            </a:r>
          </a:p>
          <a:p>
            <a:pPr marL="171450" lvl="0" indent="-171450">
              <a:lnSpc>
                <a:spcPct val="100000"/>
              </a:lnSpc>
              <a:buFont typeface="Arial" pitchFamily="34" charset="0"/>
              <a:buChar char="•"/>
            </a:pPr>
            <a:r>
              <a:rPr lang="en-US" sz="1200" dirty="0">
                <a:solidFill>
                  <a:srgbClr val="000000"/>
                </a:solidFill>
                <a:latin typeface="+mn-lt"/>
                <a:cs typeface="Arial" panose="020B0604020202020204" pitchFamily="34" charset="0"/>
              </a:rPr>
              <a:t>Expert panel participation used in criteria determination</a:t>
            </a:r>
          </a:p>
          <a:p>
            <a:pPr marL="0" lvl="0" indent="0">
              <a:lnSpc>
                <a:spcPct val="100000"/>
              </a:lnSpc>
              <a:buFont typeface="Arial" pitchFamily="34" charset="0"/>
              <a:buNone/>
            </a:pPr>
            <a:endParaRPr lang="en-US" sz="1200" dirty="0">
              <a:solidFill>
                <a:srgbClr val="000000"/>
              </a:solidFill>
              <a:latin typeface="+mn-lt"/>
              <a:cs typeface="Arial" panose="020B0604020202020204" pitchFamily="34" charset="0"/>
            </a:endParaRPr>
          </a:p>
          <a:p>
            <a:pPr marL="0" lvl="0" indent="0">
              <a:lnSpc>
                <a:spcPct val="100000"/>
              </a:lnSpc>
              <a:buFont typeface="Arial" pitchFamily="34" charset="0"/>
              <a:buNone/>
            </a:pPr>
            <a:r>
              <a:rPr lang="en-US" sz="1200" b="1" dirty="0">
                <a:solidFill>
                  <a:srgbClr val="000000"/>
                </a:solidFill>
                <a:latin typeface="+mn-lt"/>
                <a:cs typeface="Arial" panose="020B0604020202020204" pitchFamily="34" charset="0"/>
              </a:rPr>
              <a:t>Lifestyle change management</a:t>
            </a:r>
          </a:p>
          <a:p>
            <a:pPr marL="0" lvl="0" indent="0">
              <a:lnSpc>
                <a:spcPct val="100000"/>
              </a:lnSpc>
              <a:buFont typeface="Arial" pitchFamily="34" charset="0"/>
              <a:buNone/>
            </a:pPr>
            <a:r>
              <a:rPr lang="en-US" sz="1200" dirty="0">
                <a:solidFill>
                  <a:srgbClr val="000000"/>
                </a:solidFill>
                <a:latin typeface="+mn-lt"/>
                <a:cs typeface="Arial" panose="020B0604020202020204" pitchFamily="34" charset="0"/>
              </a:rPr>
              <a:t>This</a:t>
            </a:r>
            <a:r>
              <a:rPr lang="en-US" sz="1200" baseline="0" dirty="0">
                <a:solidFill>
                  <a:srgbClr val="000000"/>
                </a:solidFill>
                <a:latin typeface="+mn-lt"/>
                <a:cs typeface="Arial" panose="020B0604020202020204" pitchFamily="34" charset="0"/>
              </a:rPr>
              <a:t> ongoing </a:t>
            </a:r>
            <a:r>
              <a:rPr lang="en-US" sz="1200" dirty="0">
                <a:solidFill>
                  <a:srgbClr val="000000"/>
                </a:solidFill>
                <a:latin typeface="+mn-lt"/>
                <a:cs typeface="Arial" panose="020B0604020202020204" pitchFamily="34" charset="0"/>
              </a:rPr>
              <a:t>whole-person approach is provided in collaboration with our bariatric COEs, including:</a:t>
            </a:r>
          </a:p>
          <a:p>
            <a:pPr marL="171450" lvl="0" indent="-171450">
              <a:lnSpc>
                <a:spcPct val="100000"/>
              </a:lnSpc>
              <a:buFont typeface="Arial"/>
              <a:buChar char="•"/>
            </a:pPr>
            <a:r>
              <a:rPr lang="en-US" sz="1200" dirty="0">
                <a:solidFill>
                  <a:srgbClr val="000000"/>
                </a:solidFill>
                <a:latin typeface="+mn-lt"/>
                <a:cs typeface="Arial" panose="020B0604020202020204" pitchFamily="34" charset="0"/>
              </a:rPr>
              <a:t>Weight-loss guidance</a:t>
            </a:r>
          </a:p>
          <a:p>
            <a:pPr marL="171450" lvl="0" indent="-171450">
              <a:lnSpc>
                <a:spcPct val="100000"/>
              </a:lnSpc>
              <a:buFont typeface="Arial"/>
              <a:buChar char="•"/>
            </a:pPr>
            <a:r>
              <a:rPr lang="en-US" sz="1200" dirty="0">
                <a:solidFill>
                  <a:srgbClr val="000000"/>
                </a:solidFill>
                <a:latin typeface="+mn-lt"/>
                <a:cs typeface="Arial" panose="020B0604020202020204" pitchFamily="34" charset="0"/>
              </a:rPr>
              <a:t>Psychological assessment</a:t>
            </a:r>
          </a:p>
          <a:p>
            <a:pPr marL="171450" lvl="0" indent="-171450">
              <a:lnSpc>
                <a:spcPct val="100000"/>
              </a:lnSpc>
              <a:buFont typeface="Arial"/>
              <a:buChar char="•"/>
            </a:pPr>
            <a:r>
              <a:rPr lang="en-US" sz="1200" dirty="0">
                <a:solidFill>
                  <a:srgbClr val="000000"/>
                </a:solidFill>
                <a:latin typeface="+mn-lt"/>
                <a:cs typeface="Arial" panose="020B0604020202020204" pitchFamily="34" charset="0"/>
              </a:rPr>
              <a:t>Community outreach programs that supplement surgical intervention</a:t>
            </a:r>
          </a:p>
          <a:p>
            <a:pPr marL="0" lvl="0" indent="0">
              <a:lnSpc>
                <a:spcPct val="100000"/>
              </a:lnSpc>
              <a:buFont typeface="Arial" pitchFamily="34" charset="0"/>
              <a:buNone/>
            </a:pPr>
            <a:endParaRPr lang="en-US" sz="1200" dirty="0">
              <a:solidFill>
                <a:srgbClr val="000000"/>
              </a:solidFill>
              <a:latin typeface="+mn-lt"/>
              <a:cs typeface="Arial" panose="020B0604020202020204" pitchFamily="34" charset="0"/>
            </a:endParaRPr>
          </a:p>
          <a:p>
            <a:pPr marL="0" lvl="0" indent="0">
              <a:lnSpc>
                <a:spcPct val="100000"/>
              </a:lnSpc>
              <a:buFont typeface="Arial" pitchFamily="34" charset="0"/>
              <a:buNone/>
            </a:pPr>
            <a:r>
              <a:rPr lang="en-US" sz="1200" b="1" dirty="0">
                <a:solidFill>
                  <a:srgbClr val="000000"/>
                </a:solidFill>
                <a:latin typeface="+mn-lt"/>
                <a:cs typeface="Arial" panose="020B0604020202020204" pitchFamily="34" charset="0"/>
              </a:rPr>
              <a:t>Personalized clinical management</a:t>
            </a:r>
          </a:p>
          <a:p>
            <a:pPr marL="171450" lvl="0" indent="-171450">
              <a:lnSpc>
                <a:spcPct val="100000"/>
              </a:lnSpc>
              <a:buFont typeface="Arial"/>
              <a:buChar char="•"/>
            </a:pPr>
            <a:r>
              <a:rPr lang="en-US" sz="1200" dirty="0">
                <a:solidFill>
                  <a:srgbClr val="000000"/>
                </a:solidFill>
                <a:latin typeface="+mn-lt"/>
                <a:cs typeface="Arial" panose="020B0604020202020204" pitchFamily="34" charset="0"/>
              </a:rPr>
              <a:t>Our experienced and licensed bariatric nurse case managers educate, support and guide each employee throughout their pre- and post-surgery journey. </a:t>
            </a:r>
          </a:p>
          <a:p>
            <a:pPr marL="171450" lvl="0" indent="-171450">
              <a:lnSpc>
                <a:spcPct val="100000"/>
              </a:lnSpc>
              <a:buFont typeface="Arial"/>
              <a:buChar char="•"/>
            </a:pPr>
            <a:r>
              <a:rPr kumimoji="0" lang="en-US" sz="12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We have more than 20 dedicated nurse case managers, each with over 5 years of bariatric experience and 8 years of case management experience. </a:t>
            </a:r>
          </a:p>
          <a:p>
            <a:pPr marL="171450" lvl="0" indent="-171450">
              <a:lnSpc>
                <a:spcPct val="100000"/>
              </a:lnSpc>
              <a:buFont typeface="Arial"/>
              <a:buChar char="•"/>
            </a:pPr>
            <a:r>
              <a:rPr kumimoji="0" lang="en-US" sz="12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Nurse case managers support and educate employees transitioning to a healthier lifestyle and guide them to a COE program. </a:t>
            </a:r>
          </a:p>
          <a:p>
            <a:pPr marL="171450" lvl="0" indent="-171450">
              <a:lnSpc>
                <a:spcPct val="100000"/>
              </a:lnSpc>
              <a:buFont typeface="Arial"/>
              <a:buChar char="•"/>
            </a:pPr>
            <a:r>
              <a:rPr kumimoji="0" lang="en-US" sz="12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After surgery, nurse case managers continue to provide one-on-one support throughout the employee’s recovery. They are supported by a national medical director who contributes in-depth clinical expertise. </a:t>
            </a:r>
          </a:p>
          <a:p>
            <a:endParaRPr lang="en-US" dirty="0">
              <a:latin typeface="+mn-lt"/>
            </a:endParaRPr>
          </a:p>
        </p:txBody>
      </p:sp>
      <p:sp>
        <p:nvSpPr>
          <p:cNvPr id="4" name="Slide Number Placeholder 3"/>
          <p:cNvSpPr>
            <a:spLocks noGrp="1"/>
          </p:cNvSpPr>
          <p:nvPr>
            <p:ph type="sldNum" sz="quarter" idx="10"/>
          </p:nvPr>
        </p:nvSpPr>
        <p:spPr/>
        <p:txBody>
          <a:bodyPr/>
          <a:lstStyle/>
          <a:p>
            <a:fld id="{DF0177F8-3717-E441-ABD5-E9CC1E0ED10B}" type="slidenum">
              <a:rPr lang="en-US" smtClean="0"/>
              <a:t>2</a:t>
            </a:fld>
            <a:endParaRPr lang="en-US" dirty="0"/>
          </a:p>
        </p:txBody>
      </p:sp>
    </p:spTree>
    <p:extLst>
      <p:ext uri="{BB962C8B-B14F-4D97-AF65-F5344CB8AC3E}">
        <p14:creationId xmlns:p14="http://schemas.microsoft.com/office/powerpoint/2010/main" val="330520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rPr>
              <a:t>Notes: </a:t>
            </a:r>
          </a:p>
          <a:p>
            <a:endParaRPr lang="en-US" dirty="0">
              <a:latin typeface="+mn-lt"/>
            </a:endParaRPr>
          </a:p>
          <a:p>
            <a:pPr marL="228600" indent="-228600">
              <a:buAutoNum type="arabicPeriod"/>
            </a:pPr>
            <a:r>
              <a:rPr lang="en-US" sz="1200" dirty="0">
                <a:latin typeface="+mn-lt"/>
                <a:cs typeface="Arial" panose="020B0604020202020204" pitchFamily="34" charset="0"/>
              </a:rPr>
              <a:t>John’s nurse case manager helps him meet the strict criteria for becoming a bariatric surgery candidate while also helping him manage his high blood pressure and gout.</a:t>
            </a:r>
          </a:p>
          <a:p>
            <a:pPr marL="228600" indent="-228600">
              <a:buAutoNum type="arabicPeriod"/>
            </a:pPr>
            <a:r>
              <a:rPr lang="en-US" sz="1200" dirty="0">
                <a:latin typeface="+mn-lt"/>
                <a:cs typeface="Arial" panose="020B0604020202020204" pitchFamily="34" charset="0"/>
              </a:rPr>
              <a:t>John meets with his physician and has his diet supervised for 6 months. He also meets with a counselor and nutritionist.</a:t>
            </a:r>
          </a:p>
          <a:p>
            <a:pPr marL="228600" indent="-228600">
              <a:buAutoNum type="arabicPeriod"/>
            </a:pPr>
            <a:r>
              <a:rPr lang="en-US" sz="1200" dirty="0">
                <a:latin typeface="+mn-lt"/>
                <a:cs typeface="Arial" panose="020B0604020202020204" pitchFamily="34" charset="0"/>
              </a:rPr>
              <a:t>After 6 months, John has lost 5% of his body weight (44 pounds), is exercising 6 times a week and has been eating 100g of protein daily. He undergoes a psychological evaluation to be approved for surgery.</a:t>
            </a:r>
            <a:r>
              <a:rPr lang="en-US" sz="1200" baseline="0" dirty="0">
                <a:latin typeface="+mn-lt"/>
                <a:cs typeface="Arial" panose="020B0604020202020204" pitchFamily="34" charset="0"/>
              </a:rPr>
              <a:t> </a:t>
            </a:r>
            <a:endParaRPr lang="en-US" sz="1200" dirty="0">
              <a:latin typeface="+mn-lt"/>
              <a:cs typeface="Arial" panose="020B0604020202020204" pitchFamily="34" charset="0"/>
            </a:endParaRPr>
          </a:p>
          <a:p>
            <a:pPr marL="228600" indent="-228600">
              <a:buAutoNum type="arabicPeriod"/>
            </a:pPr>
            <a:r>
              <a:rPr lang="en-US" sz="1200" dirty="0">
                <a:latin typeface="+mn-lt"/>
                <a:cs typeface="Arial" panose="020B0604020202020204" pitchFamily="34" charset="0"/>
              </a:rPr>
              <a:t>John is approved for surgery and has it done at a BRS COE facility.</a:t>
            </a:r>
          </a:p>
          <a:p>
            <a:pPr marL="228600" marR="0" lvl="0" indent="-228600" algn="l" defTabSz="914377"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After surgery, John continues to receive one-on-one support from his nurse case manager throughout his recovery.</a:t>
            </a:r>
            <a:endParaRPr lang="en-US" sz="1200" dirty="0">
              <a:latin typeface="+mn-lt"/>
              <a:cs typeface="Arial" panose="020B0604020202020204" pitchFamily="34" charset="0"/>
            </a:endParaRPr>
          </a:p>
          <a:p>
            <a:pPr marL="228600" indent="-228600">
              <a:buAutoNum type="arabicPeriod"/>
            </a:pPr>
            <a:endParaRPr lang="en-US" sz="1200" dirty="0">
              <a:latin typeface="+mn-lt"/>
              <a:cs typeface="Arial" panose="020B0604020202020204" pitchFamily="34" charset="0"/>
            </a:endParaRPr>
          </a:p>
          <a:p>
            <a:endParaRPr lang="en-US" dirty="0">
              <a:latin typeface="+mn-lt"/>
            </a:endParaRPr>
          </a:p>
        </p:txBody>
      </p:sp>
      <p:sp>
        <p:nvSpPr>
          <p:cNvPr id="4" name="Slide Number Placeholder 3"/>
          <p:cNvSpPr>
            <a:spLocks noGrp="1"/>
          </p:cNvSpPr>
          <p:nvPr>
            <p:ph type="sldNum" sz="quarter" idx="10"/>
          </p:nvPr>
        </p:nvSpPr>
        <p:spPr/>
        <p:txBody>
          <a:bodyPr/>
          <a:lstStyle/>
          <a:p>
            <a:fld id="{DF0177F8-3717-E441-ABD5-E9CC1E0ED10B}" type="slidenum">
              <a:rPr lang="en-US" smtClean="0"/>
              <a:t>3</a:t>
            </a:fld>
            <a:endParaRPr lang="en-US" dirty="0"/>
          </a:p>
        </p:txBody>
      </p:sp>
    </p:spTree>
    <p:extLst>
      <p:ext uri="{BB962C8B-B14F-4D97-AF65-F5344CB8AC3E}">
        <p14:creationId xmlns:p14="http://schemas.microsoft.com/office/powerpoint/2010/main" val="4713537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C0DD54-8F3E-3141-9EFA-297A3BB9A28B}"/>
              </a:ext>
            </a:extLst>
          </p:cNvPr>
          <p:cNvSpPr/>
          <p:nvPr userDrawn="1"/>
        </p:nvSpPr>
        <p:spPr>
          <a:xfrm>
            <a:off x="525085" y="6027722"/>
            <a:ext cx="11098476" cy="830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24123" y="901699"/>
            <a:ext cx="8303340" cy="2103967"/>
          </a:xfrm>
        </p:spPr>
        <p:txBody>
          <a:bodyPr anchor="b">
            <a:noAutofit/>
          </a:bodyPr>
          <a:lstStyle>
            <a:lvl1pPr algn="l">
              <a:defRPr sz="5067" spc="0" baseline="0"/>
            </a:lvl1pPr>
          </a:lstStyle>
          <a:p>
            <a:r>
              <a:rPr lang="en-US" dirty="0"/>
              <a:t>Title slide</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1918336" y="2991201"/>
            <a:ext cx="8303340" cy="943488"/>
          </a:xfrm>
        </p:spPr>
        <p:txBody>
          <a:bodyPr>
            <a:noAutofit/>
          </a:bodyPr>
          <a:lstStyle>
            <a:lvl1pPr marL="0" indent="0" algn="l">
              <a:buNone/>
              <a:defRPr sz="2000">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16" name="Primary-Client-Logo">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dirty="0"/>
          </a:p>
        </p:txBody>
      </p:sp>
      <p:sp>
        <p:nvSpPr>
          <p:cNvPr id="5" name="Text Placeholder 4">
            <a:extLst>
              <a:ext uri="{FF2B5EF4-FFF2-40B4-BE49-F238E27FC236}">
                <a16:creationId xmlns:a16="http://schemas.microsoft.com/office/drawing/2014/main" id="{A03B0FA5-CAA8-F144-AA63-57A5866F638A}"/>
              </a:ext>
            </a:extLst>
          </p:cNvPr>
          <p:cNvSpPr>
            <a:spLocks noGrp="1"/>
          </p:cNvSpPr>
          <p:nvPr>
            <p:ph type="body" sz="quarter" idx="10"/>
          </p:nvPr>
        </p:nvSpPr>
        <p:spPr>
          <a:xfrm>
            <a:off x="511012" y="6050870"/>
            <a:ext cx="3009900" cy="270245"/>
          </a:xfrm>
        </p:spPr>
        <p:txBody>
          <a:bodyPr/>
          <a:lstStyle>
            <a:lvl1pPr marL="0" indent="0">
              <a:buNone/>
              <a:defRPr sz="1333" b="0"/>
            </a:lvl1pPr>
            <a:lvl2pPr marL="118530" indent="0">
              <a:buNone/>
              <a:defRPr/>
            </a:lvl2pPr>
          </a:lstStyle>
          <a:p>
            <a:pPr lvl="0"/>
            <a:r>
              <a:rPr lang="en-US" dirty="0"/>
              <a:t>Click to edit</a:t>
            </a:r>
          </a:p>
        </p:txBody>
      </p:sp>
      <p:sp>
        <p:nvSpPr>
          <p:cNvPr id="10" name="Freeform 9">
            <a:extLst>
              <a:ext uri="{FF2B5EF4-FFF2-40B4-BE49-F238E27FC236}">
                <a16:creationId xmlns:a16="http://schemas.microsoft.com/office/drawing/2014/main" id="{8D006772-5954-2E46-B21B-47EE6A910D95}"/>
              </a:ext>
            </a:extLst>
          </p:cNvPr>
          <p:cNvSpPr/>
          <p:nvPr userDrawn="1"/>
        </p:nvSpPr>
        <p:spPr>
          <a:xfrm>
            <a:off x="0" y="2695020"/>
            <a:ext cx="12192000" cy="3002678"/>
          </a:xfrm>
          <a:custGeom>
            <a:avLst/>
            <a:gdLst>
              <a:gd name="connsiteX0" fmla="*/ 75465 w 9155359"/>
              <a:gd name="connsiteY0" fmla="*/ 1228752 h 2254806"/>
              <a:gd name="connsiteX1" fmla="*/ 2401545 w 9155359"/>
              <a:gd name="connsiteY1" fmla="*/ 2000225 h 2254806"/>
              <a:gd name="connsiteX2" fmla="*/ 48611 w 9155359"/>
              <a:gd name="connsiteY2" fmla="*/ 1366682 h 2254806"/>
              <a:gd name="connsiteX3" fmla="*/ 0 w 9155359"/>
              <a:gd name="connsiteY3" fmla="*/ 1368140 h 2254806"/>
              <a:gd name="connsiteX4" fmla="*/ 0 w 9155359"/>
              <a:gd name="connsiteY4" fmla="*/ 1228898 h 2254806"/>
              <a:gd name="connsiteX5" fmla="*/ 0 w 9155359"/>
              <a:gd name="connsiteY5" fmla="*/ 940062 h 2254806"/>
              <a:gd name="connsiteX6" fmla="*/ 184018 w 9155359"/>
              <a:gd name="connsiteY6" fmla="*/ 959482 h 2254806"/>
              <a:gd name="connsiteX7" fmla="*/ 2339206 w 9155359"/>
              <a:gd name="connsiteY7" fmla="*/ 1953264 h 2254806"/>
              <a:gd name="connsiteX8" fmla="*/ 115341 w 9155359"/>
              <a:gd name="connsiteY8" fmla="*/ 1093334 h 2254806"/>
              <a:gd name="connsiteX9" fmla="*/ 0 w 9155359"/>
              <a:gd name="connsiteY9" fmla="*/ 1085497 h 2254806"/>
              <a:gd name="connsiteX10" fmla="*/ 5599046 w 9155359"/>
              <a:gd name="connsiteY10" fmla="*/ 904719 h 2254806"/>
              <a:gd name="connsiteX11" fmla="*/ 6485913 w 9155359"/>
              <a:gd name="connsiteY11" fmla="*/ 1214084 h 2254806"/>
              <a:gd name="connsiteX12" fmla="*/ 6485913 w 9155359"/>
              <a:gd name="connsiteY12" fmla="*/ 1214273 h 2254806"/>
              <a:gd name="connsiteX13" fmla="*/ 5262052 w 9155359"/>
              <a:gd name="connsiteY13" fmla="*/ 1389738 h 2254806"/>
              <a:gd name="connsiteX14" fmla="*/ 3948946 w 9155359"/>
              <a:gd name="connsiteY14" fmla="*/ 2070808 h 2254806"/>
              <a:gd name="connsiteX15" fmla="*/ 3030908 w 9155359"/>
              <a:gd name="connsiteY15" fmla="*/ 2249012 h 2254806"/>
              <a:gd name="connsiteX16" fmla="*/ 2401356 w 9155359"/>
              <a:gd name="connsiteY16" fmla="*/ 2000225 h 2254806"/>
              <a:gd name="connsiteX17" fmla="*/ 3424556 w 9155359"/>
              <a:gd name="connsiteY17" fmla="*/ 1849989 h 2254806"/>
              <a:gd name="connsiteX18" fmla="*/ 4734914 w 9155359"/>
              <a:gd name="connsiteY18" fmla="*/ 1115722 h 2254806"/>
              <a:gd name="connsiteX19" fmla="*/ 5599046 w 9155359"/>
              <a:gd name="connsiteY19" fmla="*/ 904719 h 2254806"/>
              <a:gd name="connsiteX20" fmla="*/ 9155359 w 9155359"/>
              <a:gd name="connsiteY20" fmla="*/ 681109 h 2254806"/>
              <a:gd name="connsiteX21" fmla="*/ 9155359 w 9155359"/>
              <a:gd name="connsiteY21" fmla="*/ 825935 h 2254806"/>
              <a:gd name="connsiteX22" fmla="*/ 9149737 w 9155359"/>
              <a:gd name="connsiteY22" fmla="*/ 860604 h 2254806"/>
              <a:gd name="connsiteX23" fmla="*/ 8219858 w 9155359"/>
              <a:gd name="connsiteY23" fmla="*/ 1354116 h 2254806"/>
              <a:gd name="connsiteX24" fmla="*/ 6835032 w 9155359"/>
              <a:gd name="connsiteY24" fmla="*/ 1469107 h 2254806"/>
              <a:gd name="connsiteX25" fmla="*/ 8199299 w 9155359"/>
              <a:gd name="connsiteY25" fmla="*/ 1236288 h 2254806"/>
              <a:gd name="connsiteX26" fmla="*/ 0 w 9155359"/>
              <a:gd name="connsiteY26" fmla="*/ 642868 h 2254806"/>
              <a:gd name="connsiteX27" fmla="*/ 230952 w 9155359"/>
              <a:gd name="connsiteY27" fmla="*/ 668304 h 2254806"/>
              <a:gd name="connsiteX28" fmla="*/ 2292119 w 9155359"/>
              <a:gd name="connsiteY28" fmla="*/ 1900446 h 2254806"/>
              <a:gd name="connsiteX29" fmla="*/ 206890 w 9155359"/>
              <a:gd name="connsiteY29" fmla="*/ 813882 h 2254806"/>
              <a:gd name="connsiteX30" fmla="*/ 0 w 9155359"/>
              <a:gd name="connsiteY30" fmla="*/ 791487 h 2254806"/>
              <a:gd name="connsiteX31" fmla="*/ 9155359 w 9155359"/>
              <a:gd name="connsiteY31" fmla="*/ 337384 h 2254806"/>
              <a:gd name="connsiteX32" fmla="*/ 9155359 w 9155359"/>
              <a:gd name="connsiteY32" fmla="*/ 508809 h 2254806"/>
              <a:gd name="connsiteX33" fmla="*/ 7983195 w 9155359"/>
              <a:gd name="connsiteY33" fmla="*/ 1238557 h 2254806"/>
              <a:gd name="connsiteX34" fmla="*/ 6686100 w 9155359"/>
              <a:gd name="connsiteY34" fmla="*/ 1350808 h 2254806"/>
              <a:gd name="connsiteX35" fmla="*/ 7924457 w 9155359"/>
              <a:gd name="connsiteY35" fmla="*/ 1139061 h 2254806"/>
              <a:gd name="connsiteX36" fmla="*/ 9133957 w 9155359"/>
              <a:gd name="connsiteY36" fmla="*/ 351217 h 2254806"/>
              <a:gd name="connsiteX37" fmla="*/ 9155359 w 9155359"/>
              <a:gd name="connsiteY37" fmla="*/ 0 h 2254806"/>
              <a:gd name="connsiteX38" fmla="*/ 9155359 w 9155359"/>
              <a:gd name="connsiteY38" fmla="*/ 170058 h 2254806"/>
              <a:gd name="connsiteX39" fmla="*/ 9141500 w 9155359"/>
              <a:gd name="connsiteY39" fmla="*/ 179667 h 2254806"/>
              <a:gd name="connsiteX40" fmla="*/ 7681351 w 9155359"/>
              <a:gd name="connsiteY40" fmla="*/ 1168541 h 2254806"/>
              <a:gd name="connsiteX41" fmla="*/ 6485913 w 9155359"/>
              <a:gd name="connsiteY41" fmla="*/ 1214084 h 2254806"/>
              <a:gd name="connsiteX42" fmla="*/ 7643740 w 9155359"/>
              <a:gd name="connsiteY42" fmla="*/ 1057139 h 2254806"/>
              <a:gd name="connsiteX43" fmla="*/ 8830271 w 9155359"/>
              <a:gd name="connsiteY43" fmla="*/ 227534 h 2254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9155359" h="2254806">
                <a:moveTo>
                  <a:pt x="75465" y="1228752"/>
                </a:moveTo>
                <a:cubicBezTo>
                  <a:pt x="976487" y="1264591"/>
                  <a:pt x="1657416" y="1843345"/>
                  <a:pt x="2401545" y="2000225"/>
                </a:cubicBezTo>
                <a:cubicBezTo>
                  <a:pt x="1604124" y="1924487"/>
                  <a:pt x="931939" y="1377046"/>
                  <a:pt x="48611" y="1366682"/>
                </a:cubicBezTo>
                <a:lnTo>
                  <a:pt x="0" y="1368140"/>
                </a:lnTo>
                <a:lnTo>
                  <a:pt x="0" y="1228898"/>
                </a:lnTo>
                <a:close/>
                <a:moveTo>
                  <a:pt x="0" y="940062"/>
                </a:moveTo>
                <a:lnTo>
                  <a:pt x="184018" y="959482"/>
                </a:lnTo>
                <a:cubicBezTo>
                  <a:pt x="1352510" y="1119149"/>
                  <a:pt x="1773248" y="1724721"/>
                  <a:pt x="2339206" y="1953264"/>
                </a:cubicBezTo>
                <a:cubicBezTo>
                  <a:pt x="1805401" y="1820568"/>
                  <a:pt x="1092319" y="1197068"/>
                  <a:pt x="115341" y="1093334"/>
                </a:cubicBezTo>
                <a:lnTo>
                  <a:pt x="0" y="1085497"/>
                </a:lnTo>
                <a:close/>
                <a:moveTo>
                  <a:pt x="5599046" y="904719"/>
                </a:moveTo>
                <a:cubicBezTo>
                  <a:pt x="5920596" y="903360"/>
                  <a:pt x="6245935" y="988730"/>
                  <a:pt x="6485913" y="1214084"/>
                </a:cubicBezTo>
                <a:lnTo>
                  <a:pt x="6485913" y="1214273"/>
                </a:lnTo>
                <a:cubicBezTo>
                  <a:pt x="6202638" y="1101927"/>
                  <a:pt x="5676165" y="1130179"/>
                  <a:pt x="5262052" y="1389738"/>
                </a:cubicBezTo>
                <a:lnTo>
                  <a:pt x="3948946" y="2070808"/>
                </a:lnTo>
                <a:cubicBezTo>
                  <a:pt x="3630711" y="2220098"/>
                  <a:pt x="3318635" y="2273768"/>
                  <a:pt x="3030908" y="2249012"/>
                </a:cubicBezTo>
                <a:cubicBezTo>
                  <a:pt x="2789792" y="2228319"/>
                  <a:pt x="2592068" y="2137233"/>
                  <a:pt x="2401356" y="2000225"/>
                </a:cubicBezTo>
                <a:cubicBezTo>
                  <a:pt x="2886334" y="2054272"/>
                  <a:pt x="3114374" y="1993988"/>
                  <a:pt x="3424556" y="1849989"/>
                </a:cubicBezTo>
                <a:lnTo>
                  <a:pt x="4734914" y="1115722"/>
                </a:lnTo>
                <a:cubicBezTo>
                  <a:pt x="4959734" y="994163"/>
                  <a:pt x="5277495" y="906077"/>
                  <a:pt x="5599046" y="904719"/>
                </a:cubicBezTo>
                <a:close/>
                <a:moveTo>
                  <a:pt x="9155359" y="681109"/>
                </a:moveTo>
                <a:lnTo>
                  <a:pt x="9155359" y="825935"/>
                </a:lnTo>
                <a:lnTo>
                  <a:pt x="9149737" y="860604"/>
                </a:lnTo>
                <a:lnTo>
                  <a:pt x="8219858" y="1354116"/>
                </a:lnTo>
                <a:cubicBezTo>
                  <a:pt x="7594000" y="1653170"/>
                  <a:pt x="7239102" y="1699848"/>
                  <a:pt x="6835032" y="1469107"/>
                </a:cubicBezTo>
                <a:cubicBezTo>
                  <a:pt x="7306273" y="1640037"/>
                  <a:pt x="7708921" y="1496699"/>
                  <a:pt x="8199299" y="1236288"/>
                </a:cubicBezTo>
                <a:close/>
                <a:moveTo>
                  <a:pt x="0" y="642868"/>
                </a:moveTo>
                <a:lnTo>
                  <a:pt x="230952" y="668304"/>
                </a:lnTo>
                <a:cubicBezTo>
                  <a:pt x="1395259" y="838661"/>
                  <a:pt x="1782030" y="1534068"/>
                  <a:pt x="2292119" y="1900446"/>
                </a:cubicBezTo>
                <a:cubicBezTo>
                  <a:pt x="1732557" y="1631332"/>
                  <a:pt x="1367925" y="979209"/>
                  <a:pt x="206890" y="813882"/>
                </a:cubicBezTo>
                <a:lnTo>
                  <a:pt x="0" y="791487"/>
                </a:lnTo>
                <a:close/>
                <a:moveTo>
                  <a:pt x="9155359" y="337384"/>
                </a:moveTo>
                <a:lnTo>
                  <a:pt x="9155359" y="508809"/>
                </a:lnTo>
                <a:lnTo>
                  <a:pt x="7983195" y="1238557"/>
                </a:lnTo>
                <a:cubicBezTo>
                  <a:pt x="7595611" y="1471658"/>
                  <a:pt x="7113571" y="1598556"/>
                  <a:pt x="6686100" y="1350808"/>
                </a:cubicBezTo>
                <a:cubicBezTo>
                  <a:pt x="7023567" y="1458336"/>
                  <a:pt x="7467901" y="1455880"/>
                  <a:pt x="7924457" y="1139061"/>
                </a:cubicBezTo>
                <a:cubicBezTo>
                  <a:pt x="8036457" y="1061215"/>
                  <a:pt x="8837502" y="542863"/>
                  <a:pt x="9133957" y="351217"/>
                </a:cubicBezTo>
                <a:close/>
                <a:moveTo>
                  <a:pt x="9155359" y="0"/>
                </a:moveTo>
                <a:lnTo>
                  <a:pt x="9155359" y="170058"/>
                </a:lnTo>
                <a:lnTo>
                  <a:pt x="9141500" y="179667"/>
                </a:lnTo>
                <a:cubicBezTo>
                  <a:pt x="8781210" y="429322"/>
                  <a:pt x="7808517" y="1101366"/>
                  <a:pt x="7681351" y="1168541"/>
                </a:cubicBezTo>
                <a:cubicBezTo>
                  <a:pt x="7524840" y="1251218"/>
                  <a:pt x="7059473" y="1527690"/>
                  <a:pt x="6485913" y="1214084"/>
                </a:cubicBezTo>
                <a:cubicBezTo>
                  <a:pt x="6878708" y="1376793"/>
                  <a:pt x="7309779" y="1286840"/>
                  <a:pt x="7643740" y="1057139"/>
                </a:cubicBezTo>
                <a:lnTo>
                  <a:pt x="8830271" y="227534"/>
                </a:lnTo>
                <a:close/>
              </a:path>
            </a:pathLst>
          </a:custGeom>
          <a:solidFill>
            <a:srgbClr val="002677"/>
          </a:solidFill>
          <a:ln w="9181" cap="flat">
            <a:noFill/>
            <a:prstDash val="solid"/>
            <a:miter/>
          </a:ln>
        </p:spPr>
        <p:txBody>
          <a:bodyPr wrap="square" rtlCol="0" anchor="ctr">
            <a:noAutofit/>
          </a:bodyPr>
          <a:lstStyle/>
          <a:p>
            <a:r>
              <a:rPr lang="en-US" dirty="0"/>
              <a:t>  </a:t>
            </a:r>
          </a:p>
        </p:txBody>
      </p:sp>
      <p:grpSp>
        <p:nvGrpSpPr>
          <p:cNvPr id="15" name="Primary-Client-Logo">
            <a:extLst>
              <a:ext uri="{FF2B5EF4-FFF2-40B4-BE49-F238E27FC236}">
                <a16:creationId xmlns:a16="http://schemas.microsoft.com/office/drawing/2014/main" id="{0FF7D078-B749-AD4F-AC7D-8115AEAE24E4}"/>
              </a:ext>
            </a:extLst>
          </p:cNvPr>
          <p:cNvGrpSpPr/>
          <p:nvPr userDrawn="1"/>
        </p:nvGrpSpPr>
        <p:grpSpPr>
          <a:xfrm>
            <a:off x="10080123" y="5709272"/>
            <a:ext cx="1569763" cy="536448"/>
            <a:chOff x="10080123" y="5709272"/>
            <a:chExt cx="1569763" cy="536448"/>
          </a:xfrm>
        </p:grpSpPr>
        <p:pic>
          <p:nvPicPr>
            <p:cNvPr id="12" name="Primary-Client-Logo">
              <a:extLst>
                <a:ext uri="{FF2B5EF4-FFF2-40B4-BE49-F238E27FC236}">
                  <a16:creationId xmlns:a16="http://schemas.microsoft.com/office/drawing/2014/main" id="{3022CD93-97AE-154D-91DB-197F5CD78E1E}"/>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xmlns="" r:embed="rId3"/>
                </a:ext>
              </a:extLst>
            </a:blip>
            <a:stretch>
              <a:fillRect/>
            </a:stretch>
          </p:blipFill>
          <p:spPr>
            <a:xfrm>
              <a:off x="10080123" y="5709272"/>
              <a:ext cx="1549225" cy="536448"/>
            </a:xfrm>
            <a:prstGeom prst="rect">
              <a:avLst/>
            </a:prstGeom>
          </p:spPr>
        </p:pic>
        <p:sp>
          <p:nvSpPr>
            <p:cNvPr id="14" name="Snip Diagonal Corner Rectangle 13">
              <a:extLst>
                <a:ext uri="{FF2B5EF4-FFF2-40B4-BE49-F238E27FC236}">
                  <a16:creationId xmlns:a16="http://schemas.microsoft.com/office/drawing/2014/main" id="{EF964E6D-1968-2247-A6EA-25B3FDACFCEA}"/>
                </a:ext>
              </a:extLst>
            </p:cNvPr>
            <p:cNvSpPr/>
            <p:nvPr userDrawn="1"/>
          </p:nvSpPr>
          <p:spPr>
            <a:xfrm rot="3167780">
              <a:off x="11564999" y="6068577"/>
              <a:ext cx="111866" cy="57909"/>
            </a:xfrm>
            <a:prstGeom prst="snip2DiagRect">
              <a:avLst>
                <a:gd name="adj1" fmla="val 50000"/>
                <a:gd name="adj2"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6884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dirty="0"/>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dirty="0"/>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4220865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dirty="0"/>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3" y="469286"/>
            <a:ext cx="11082528" cy="1094471"/>
          </a:xfrm>
        </p:spPr>
        <p:txBody>
          <a:bodyPr vert="horz" lIns="91440" tIns="45720" rIns="91440" bIns="45720" rtlCol="0" anchor="t" anchorCtr="0">
            <a:noAutofit/>
          </a:bodyPr>
          <a:lstStyle>
            <a:lvl1pPr>
              <a:lnSpc>
                <a:spcPct val="100000"/>
              </a:lnSpc>
              <a:defRPr lang="en-US"/>
            </a:lvl1pPr>
          </a:lstStyle>
          <a:p>
            <a:pPr lvl="0"/>
            <a:r>
              <a:rPr lang="en-US" dirty="0"/>
              <a:t>Click to add a title style with a </a:t>
            </a:r>
            <a:br>
              <a:rPr lang="en-US" dirty="0"/>
            </a:br>
            <a:r>
              <a:rPr lang="en-US" dirty="0"/>
              <a:t>two-line headline</a:t>
            </a:r>
          </a:p>
        </p:txBody>
      </p:sp>
    </p:spTree>
    <p:extLst>
      <p:ext uri="{BB962C8B-B14F-4D97-AF65-F5344CB8AC3E}">
        <p14:creationId xmlns:p14="http://schemas.microsoft.com/office/powerpoint/2010/main" val="10165975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layou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6"/>
            <a:ext cx="11097749" cy="1096841"/>
          </a:xfrm>
        </p:spPr>
        <p:txBody>
          <a:bodyPr/>
          <a:lstStyle>
            <a:lvl1pPr>
              <a:lnSpc>
                <a:spcPct val="100000"/>
              </a:lnSpc>
              <a:defRPr sz="3200"/>
            </a:lvl1pPr>
          </a:lstStyle>
          <a:p>
            <a:r>
              <a:rPr lang="en-US" dirty="0"/>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8" name="Text Placeholder 7">
            <a:extLst>
              <a:ext uri="{FF2B5EF4-FFF2-40B4-BE49-F238E27FC236}">
                <a16:creationId xmlns:a16="http://schemas.microsoft.com/office/drawing/2014/main" id="{0E1EA24B-5EA2-AB43-8C64-595AAF72202A}"/>
              </a:ext>
            </a:extLst>
          </p:cNvPr>
          <p:cNvSpPr>
            <a:spLocks noGrp="1"/>
          </p:cNvSpPr>
          <p:nvPr>
            <p:ph type="body" sz="quarter" idx="21"/>
          </p:nvPr>
        </p:nvSpPr>
        <p:spPr>
          <a:xfrm>
            <a:off x="1178111"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dirty="0"/>
              <a:t>Click to edit Master text styles</a:t>
            </a:r>
          </a:p>
          <a:p>
            <a:pPr marL="118530" marR="0" lvl="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a:pPr>
            <a:r>
              <a:rPr lang="en-US" dirty="0"/>
              <a:t>Click to edit Master text styles</a:t>
            </a:r>
          </a:p>
          <a:p>
            <a:pPr marL="118530" marR="0" lvl="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a:pPr>
            <a:r>
              <a:rPr lang="en-US" dirty="0"/>
              <a:t>Click to edit Master text styles</a:t>
            </a:r>
          </a:p>
          <a:p>
            <a:pPr marL="118530" marR="0" lvl="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a:pPr>
            <a:r>
              <a:rPr lang="en-US" dirty="0"/>
              <a:t>Click to edit Master text styles</a:t>
            </a:r>
          </a:p>
          <a:p>
            <a:pPr lvl="0"/>
            <a:endParaRPr lang="en-US" dirty="0"/>
          </a:p>
        </p:txBody>
      </p:sp>
      <p:sp>
        <p:nvSpPr>
          <p:cNvPr id="11" name="Text Placeholder 10">
            <a:extLst>
              <a:ext uri="{FF2B5EF4-FFF2-40B4-BE49-F238E27FC236}">
                <a16:creationId xmlns:a16="http://schemas.microsoft.com/office/drawing/2014/main" id="{678FD2D1-54D0-384D-B6C4-1ADF79A1F6B9}"/>
              </a:ext>
            </a:extLst>
          </p:cNvPr>
          <p:cNvSpPr>
            <a:spLocks noGrp="1"/>
          </p:cNvSpPr>
          <p:nvPr>
            <p:ph type="body" sz="quarter" idx="22"/>
          </p:nvPr>
        </p:nvSpPr>
        <p:spPr>
          <a:xfrm>
            <a:off x="1178111"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19" name="Text Placeholder 7">
            <a:extLst>
              <a:ext uri="{FF2B5EF4-FFF2-40B4-BE49-F238E27FC236}">
                <a16:creationId xmlns:a16="http://schemas.microsoft.com/office/drawing/2014/main" id="{EA3CFA97-B918-A243-8347-81ABE5965E29}"/>
              </a:ext>
            </a:extLst>
          </p:cNvPr>
          <p:cNvSpPr>
            <a:spLocks noGrp="1"/>
          </p:cNvSpPr>
          <p:nvPr>
            <p:ph type="body" sz="quarter" idx="23"/>
          </p:nvPr>
        </p:nvSpPr>
        <p:spPr>
          <a:xfrm>
            <a:off x="6698743"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dirty="0"/>
              <a:t>Click to edit Master text styles</a:t>
            </a:r>
          </a:p>
          <a:p>
            <a:pPr marL="118530" marR="0" lvl="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a:pPr>
            <a:r>
              <a:rPr lang="en-US" dirty="0"/>
              <a:t>Click to edit Master text styles</a:t>
            </a:r>
          </a:p>
          <a:p>
            <a:pPr marL="118530" marR="0" lvl="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a:pPr>
            <a:r>
              <a:rPr lang="en-US" dirty="0"/>
              <a:t>Click to edit Master text styles</a:t>
            </a:r>
          </a:p>
          <a:p>
            <a:pPr marL="118530" marR="0" lvl="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a:pPr>
            <a:r>
              <a:rPr lang="en-US" dirty="0"/>
              <a:t>Click to edit Master text styles</a:t>
            </a:r>
          </a:p>
          <a:p>
            <a:pPr lvl="0"/>
            <a:endParaRPr lang="en-US" dirty="0"/>
          </a:p>
        </p:txBody>
      </p:sp>
      <p:sp>
        <p:nvSpPr>
          <p:cNvPr id="20" name="Text Placeholder 10">
            <a:extLst>
              <a:ext uri="{FF2B5EF4-FFF2-40B4-BE49-F238E27FC236}">
                <a16:creationId xmlns:a16="http://schemas.microsoft.com/office/drawing/2014/main" id="{71222A9A-C729-754A-AB5B-7F8262F611A3}"/>
              </a:ext>
            </a:extLst>
          </p:cNvPr>
          <p:cNvSpPr>
            <a:spLocks noGrp="1"/>
          </p:cNvSpPr>
          <p:nvPr>
            <p:ph type="body" sz="quarter" idx="24"/>
          </p:nvPr>
        </p:nvSpPr>
        <p:spPr>
          <a:xfrm>
            <a:off x="6698743"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12" name="Footer Placeholder 3">
            <a:extLst>
              <a:ext uri="{FF2B5EF4-FFF2-40B4-BE49-F238E27FC236}">
                <a16:creationId xmlns:a16="http://schemas.microsoft.com/office/drawing/2014/main" id="{34801EFD-7446-8E4E-AAEF-5C8D10FA2ADF}"/>
              </a:ext>
            </a:extLst>
          </p:cNvPr>
          <p:cNvSpPr>
            <a:spLocks noGrp="1"/>
          </p:cNvSpPr>
          <p:nvPr>
            <p:ph type="ftr" sz="quarter" idx="3"/>
          </p:nvPr>
        </p:nvSpPr>
        <p:spPr>
          <a:xfrm>
            <a:off x="7934692" y="6242305"/>
            <a:ext cx="3277715"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2831606658"/>
      </p:ext>
    </p:extLst>
  </p:cSld>
  <p:clrMapOvr>
    <a:masterClrMapping/>
  </p:clrMapOvr>
  <p:extLst>
    <p:ext uri="{DCECCB84-F9BA-43D5-87BE-67443E8EF086}">
      <p15:sldGuideLst xmlns:p15="http://schemas.microsoft.com/office/powerpoint/2012/main">
        <p15:guide id="2" orient="horz" pos="350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ab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5"/>
            <a:ext cx="11097749" cy="1056387"/>
          </a:xfrm>
        </p:spPr>
        <p:txBody>
          <a:bodyPr/>
          <a:lstStyle>
            <a:lvl1pPr>
              <a:lnSpc>
                <a:spcPct val="100000"/>
              </a:lnSpc>
              <a:defRPr sz="3200"/>
            </a:lvl1pPr>
          </a:lstStyle>
          <a:p>
            <a:r>
              <a:rPr lang="en-US" dirty="0"/>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14" name="Table Placeholder 13">
            <a:extLst>
              <a:ext uri="{FF2B5EF4-FFF2-40B4-BE49-F238E27FC236}">
                <a16:creationId xmlns:a16="http://schemas.microsoft.com/office/drawing/2014/main" id="{D270908A-23D5-CD43-8692-062EB0F4A7A9}"/>
              </a:ext>
            </a:extLst>
          </p:cNvPr>
          <p:cNvSpPr>
            <a:spLocks noGrp="1"/>
          </p:cNvSpPr>
          <p:nvPr>
            <p:ph type="tbl" sz="quarter" idx="17"/>
          </p:nvPr>
        </p:nvSpPr>
        <p:spPr>
          <a:xfrm>
            <a:off x="503347" y="2999232"/>
            <a:ext cx="11230899" cy="2680157"/>
          </a:xfrm>
          <a:noFill/>
        </p:spPr>
        <p:txBody>
          <a:bodyPr lIns="228600" tIns="54864" rIns="228600" bIns="0" anchor="ctr"/>
          <a:lstStyle>
            <a:lvl1pPr marL="0" indent="0" algn="ctr">
              <a:buNone/>
              <a:defRPr>
                <a:solidFill>
                  <a:schemeClr val="accent1"/>
                </a:solidFill>
              </a:defRPr>
            </a:lvl1pPr>
          </a:lstStyle>
          <a:p>
            <a:endParaRPr lang="en-US" dirty="0"/>
          </a:p>
        </p:txBody>
      </p:sp>
      <p:sp>
        <p:nvSpPr>
          <p:cNvPr id="10" name="Footer Placeholder 3">
            <a:extLst>
              <a:ext uri="{FF2B5EF4-FFF2-40B4-BE49-F238E27FC236}">
                <a16:creationId xmlns:a16="http://schemas.microsoft.com/office/drawing/2014/main" id="{A91CB174-5B4E-3040-9C32-90B63AD71B46}"/>
              </a:ext>
            </a:extLst>
          </p:cNvPr>
          <p:cNvSpPr>
            <a:spLocks noGrp="1"/>
          </p:cNvSpPr>
          <p:nvPr>
            <p:ph type="ftr" sz="quarter" idx="3"/>
          </p:nvPr>
        </p:nvSpPr>
        <p:spPr>
          <a:xfrm>
            <a:off x="7930558"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3503568283"/>
      </p:ext>
    </p:extLst>
  </p:cSld>
  <p:clrMapOvr>
    <a:masterClrMapping/>
  </p:clrMapOvr>
  <p:extLst>
    <p:ext uri="{DCECCB84-F9BA-43D5-87BE-67443E8EF086}">
      <p15:sldGuideLst xmlns:p15="http://schemas.microsoft.com/office/powerpoint/2012/main">
        <p15:guide id="2" orient="horz" pos="350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ab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dirty="0"/>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4" name="Table Placeholder 3">
            <a:extLst>
              <a:ext uri="{FF2B5EF4-FFF2-40B4-BE49-F238E27FC236}">
                <a16:creationId xmlns:a16="http://schemas.microsoft.com/office/drawing/2014/main" id="{18412AE7-14E8-314D-8735-18215A59D225}"/>
              </a:ext>
            </a:extLst>
          </p:cNvPr>
          <p:cNvSpPr>
            <a:spLocks noGrp="1"/>
          </p:cNvSpPr>
          <p:nvPr>
            <p:ph type="tbl" sz="quarter" idx="14"/>
          </p:nvPr>
        </p:nvSpPr>
        <p:spPr>
          <a:xfrm>
            <a:off x="609600" y="1658112"/>
            <a:ext cx="10972800" cy="4035552"/>
          </a:xfrm>
        </p:spPr>
        <p:txBody>
          <a:bodyPr anchor="ctr"/>
          <a:lstStyle>
            <a:lvl1pPr marL="0" indent="0" algn="ctr">
              <a:buNone/>
              <a:defRPr sz="1200">
                <a:solidFill>
                  <a:schemeClr val="accent1"/>
                </a:solidFill>
              </a:defRPr>
            </a:lvl1pPr>
          </a:lstStyle>
          <a:p>
            <a:endParaRPr lang="en-US" dirty="0"/>
          </a:p>
        </p:txBody>
      </p:sp>
      <p:sp>
        <p:nvSpPr>
          <p:cNvPr id="7" name="Footer Placeholder 3">
            <a:extLst>
              <a:ext uri="{FF2B5EF4-FFF2-40B4-BE49-F238E27FC236}">
                <a16:creationId xmlns:a16="http://schemas.microsoft.com/office/drawing/2014/main" id="{0757D4EE-7E0C-E842-839C-0E9231F5BB1B}"/>
              </a:ext>
            </a:extLst>
          </p:cNvPr>
          <p:cNvSpPr>
            <a:spLocks noGrp="1"/>
          </p:cNvSpPr>
          <p:nvPr>
            <p:ph type="ftr" sz="quarter" idx="3"/>
          </p:nvPr>
        </p:nvSpPr>
        <p:spPr>
          <a:xfrm>
            <a:off x="7930558" y="6241565"/>
            <a:ext cx="3284969"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3692912524"/>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content, and large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3" y="469286"/>
            <a:ext cx="5364480" cy="1096841"/>
          </a:xfrm>
        </p:spPr>
        <p:txBody>
          <a:bodyPr/>
          <a:lstStyle>
            <a:lvl1pPr>
              <a:lnSpc>
                <a:spcPct val="100000"/>
              </a:lnSpc>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6FFA7B42-D455-1E4D-9ED5-D09FA229AD73}"/>
              </a:ext>
            </a:extLst>
          </p:cNvPr>
          <p:cNvSpPr>
            <a:spLocks noGrp="1"/>
          </p:cNvSpPr>
          <p:nvPr>
            <p:ph idx="1"/>
          </p:nvPr>
        </p:nvSpPr>
        <p:spPr>
          <a:xfrm>
            <a:off x="499872" y="1828800"/>
            <a:ext cx="5364480" cy="3864696"/>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10064">
              <a:lnSpc>
                <a:spcPct val="100000"/>
              </a:lnSpc>
              <a:spcBef>
                <a:spcPts val="0"/>
              </a:spcBef>
              <a:spcAft>
                <a:spcPts val="800"/>
              </a:spcAft>
              <a:buClr>
                <a:schemeClr val="accent1"/>
              </a:buClr>
              <a:buFont typeface="System Font Regular"/>
              <a:buChar char="-"/>
              <a:tabLst/>
              <a:defRPr sz="1900">
                <a:solidFill>
                  <a:schemeClr val="accent1"/>
                </a:solidFill>
              </a:defRPr>
            </a:lvl2pPr>
            <a:lvl3pPr marL="408507" indent="-118530">
              <a:lnSpc>
                <a:spcPct val="100000"/>
              </a:lnSpc>
              <a:spcBef>
                <a:spcPts val="0"/>
              </a:spcBef>
              <a:spcAft>
                <a:spcPts val="800"/>
              </a:spcAft>
              <a:buClr>
                <a:schemeClr val="accent1"/>
              </a:buClr>
              <a:tabLst/>
              <a:defRPr sz="1600">
                <a:solidFill>
                  <a:schemeClr val="accent1"/>
                </a:solidFill>
              </a:defRPr>
            </a:lvl3pPr>
            <a:lvl4pPr marL="527037" indent="-107948">
              <a:lnSpc>
                <a:spcPct val="100000"/>
              </a:lnSpc>
              <a:spcBef>
                <a:spcPts val="0"/>
              </a:spcBef>
              <a:spcAft>
                <a:spcPts val="800"/>
              </a:spcAft>
              <a:buClr>
                <a:schemeClr val="accent1"/>
              </a:buClr>
              <a:buFont typeface="System Font Regular"/>
              <a:buChar char="-"/>
              <a:tabLst/>
              <a:defRPr sz="1500">
                <a:solidFill>
                  <a:schemeClr val="accent1"/>
                </a:solidFill>
              </a:defRPr>
            </a:lvl4pPr>
            <a:lvl5pPr marL="666734" indent="-118530">
              <a:lnSpc>
                <a:spcPct val="100000"/>
              </a:lnSpc>
              <a:spcBef>
                <a:spcPts val="0"/>
              </a:spcBef>
              <a:spcAft>
                <a:spcPts val="800"/>
              </a:spcAft>
              <a:buClr>
                <a:schemeClr val="accent1"/>
              </a:buClr>
              <a:tabLst/>
              <a:defRPr sz="1400">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
            <a:ext cx="5979381" cy="6857999"/>
          </a:xfrm>
          <a:solidFill>
            <a:schemeClr val="tx2"/>
          </a:solidFill>
        </p:spPr>
        <p:txBody>
          <a:bodyPr anchor="ctr"/>
          <a:lstStyle>
            <a:lvl1pPr marL="0" indent="0" algn="ctr">
              <a:buNone/>
              <a:defRPr sz="1600"/>
            </a:lvl1pPr>
          </a:lstStyle>
          <a:p>
            <a:endParaRPr lang="en-US" dirty="0"/>
          </a:p>
        </p:txBody>
      </p:sp>
      <p:sp>
        <p:nvSpPr>
          <p:cNvPr id="9" name="Footer Placeholder 3">
            <a:extLst>
              <a:ext uri="{FF2B5EF4-FFF2-40B4-BE49-F238E27FC236}">
                <a16:creationId xmlns:a16="http://schemas.microsoft.com/office/drawing/2014/main" id="{AA237B01-3300-A94F-955A-022A5B7FCC2D}"/>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solidFill>
                  <a:schemeClr val="bg2"/>
                </a:solidFill>
              </a:defRPr>
            </a:lvl1pPr>
          </a:lstStyle>
          <a:p>
            <a:fld id="{66DE20E4-D496-034F-914D-F7F15B93E95B}" type="slidenum">
              <a:rPr lang="en-US" smtClean="0"/>
              <a:pPr/>
              <a:t>‹#›</a:t>
            </a:fld>
            <a:endParaRPr lang="en-US" dirty="0"/>
          </a:p>
        </p:txBody>
      </p:sp>
    </p:spTree>
    <p:extLst>
      <p:ext uri="{BB962C8B-B14F-4D97-AF65-F5344CB8AC3E}">
        <p14:creationId xmlns:p14="http://schemas.microsoft.com/office/powerpoint/2010/main" val="1858942144"/>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content, and small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dirty="0"/>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462618"/>
            <a:ext cx="5369781" cy="4596329"/>
          </a:xfrm>
          <a:solidFill>
            <a:schemeClr val="tx2"/>
          </a:solidFill>
        </p:spPr>
        <p:txBody>
          <a:bodyPr anchor="ctr"/>
          <a:lstStyle>
            <a:lvl1pPr marL="0" indent="0" algn="ctr">
              <a:buNone/>
              <a:defRPr sz="1600"/>
            </a:lvl1pPr>
          </a:lstStyle>
          <a:p>
            <a:endParaRPr lang="en-US" dirty="0"/>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462617"/>
            <a:ext cx="5364480" cy="4231204"/>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27207311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2-line), content, and small pic">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827743"/>
            <a:ext cx="5369781" cy="4231204"/>
          </a:xfrm>
          <a:solidFill>
            <a:schemeClr val="tx2"/>
          </a:solidFill>
        </p:spPr>
        <p:txBody>
          <a:bodyPr anchor="ctr"/>
          <a:lstStyle>
            <a:lvl1pPr marL="0" indent="0" algn="ctr">
              <a:buNone/>
              <a:defRPr sz="1600"/>
            </a:lvl1pPr>
          </a:lstStyle>
          <a:p>
            <a:endParaRPr lang="en-US" dirty="0"/>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828802"/>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9" name="Title 1">
            <a:extLst>
              <a:ext uri="{FF2B5EF4-FFF2-40B4-BE49-F238E27FC236}">
                <a16:creationId xmlns:a16="http://schemas.microsoft.com/office/drawing/2014/main" id="{FD556004-769B-824A-A347-C2C035D1BBE6}"/>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dirty="0"/>
              <a:t>Click to add a title style with a </a:t>
            </a:r>
            <a:br>
              <a:rPr lang="en-US" dirty="0"/>
            </a:br>
            <a:r>
              <a:rPr lang="en-US" dirty="0"/>
              <a:t>two-line headline</a:t>
            </a:r>
          </a:p>
        </p:txBody>
      </p:sp>
    </p:spTree>
    <p:extLst>
      <p:ext uri="{BB962C8B-B14F-4D97-AF65-F5344CB8AC3E}">
        <p14:creationId xmlns:p14="http://schemas.microsoft.com/office/powerpoint/2010/main" val="2286615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content, and quo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57AF59D-8535-1140-B29B-79BC2486FF7B}"/>
              </a:ext>
            </a:extLst>
          </p:cNvPr>
          <p:cNvSpPr/>
          <p:nvPr userDrawn="1"/>
        </p:nvSpPr>
        <p:spPr>
          <a:xfrm>
            <a:off x="6989230" y="1577425"/>
            <a:ext cx="4604249" cy="301497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6FFA7B42-D455-1E4D-9ED5-D09FA229AD73}"/>
              </a:ext>
            </a:extLst>
          </p:cNvPr>
          <p:cNvSpPr>
            <a:spLocks noGrp="1"/>
          </p:cNvSpPr>
          <p:nvPr>
            <p:ph idx="1"/>
          </p:nvPr>
        </p:nvSpPr>
        <p:spPr>
          <a:xfrm>
            <a:off x="499872" y="1462618"/>
            <a:ext cx="5364480" cy="4225577"/>
          </a:xfrm>
        </p:spPr>
        <p:txBody>
          <a:bodyPr/>
          <a:lstStyle>
            <a:lvl1pPr marL="122764" indent="-122764">
              <a:lnSpc>
                <a:spcPct val="100000"/>
              </a:lnSpc>
              <a:spcBef>
                <a:spcPts val="400"/>
              </a:spcBef>
              <a:spcAft>
                <a:spcPts val="800"/>
              </a:spcAft>
              <a:buClr>
                <a:schemeClr val="accent1"/>
              </a:buClr>
              <a:tabLst/>
              <a:defRPr sz="1900">
                <a:solidFill>
                  <a:schemeClr val="accent1"/>
                </a:solidFill>
                <a:latin typeface="+mn-lt"/>
              </a:defRPr>
            </a:lvl1pPr>
            <a:lvl2pPr marL="268811" indent="-129114">
              <a:lnSpc>
                <a:spcPct val="100000"/>
              </a:lnSpc>
              <a:spcBef>
                <a:spcPts val="0"/>
              </a:spcBef>
              <a:spcAft>
                <a:spcPts val="800"/>
              </a:spcAft>
              <a:buClr>
                <a:schemeClr val="accent1"/>
              </a:buClr>
              <a:buFont typeface="System Font Regular"/>
              <a:buChar char="-"/>
              <a:tabLst/>
              <a:defRPr sz="1900">
                <a:solidFill>
                  <a:schemeClr val="accent1"/>
                </a:solidFill>
                <a:latin typeface="+mn-lt"/>
              </a:defRPr>
            </a:lvl2pPr>
            <a:lvl3pPr marL="397923" indent="-118530">
              <a:lnSpc>
                <a:spcPct val="100000"/>
              </a:lnSpc>
              <a:spcBef>
                <a:spcPts val="0"/>
              </a:spcBef>
              <a:spcAft>
                <a:spcPts val="800"/>
              </a:spcAft>
              <a:buClr>
                <a:schemeClr val="accent1"/>
              </a:buClr>
              <a:tabLst/>
              <a:defRPr sz="1600">
                <a:solidFill>
                  <a:schemeClr val="accent1"/>
                </a:solidFill>
                <a:latin typeface="+mn-lt"/>
              </a:defRPr>
            </a:lvl3pPr>
            <a:lvl4pPr marL="527037" indent="-129114">
              <a:lnSpc>
                <a:spcPct val="100000"/>
              </a:lnSpc>
              <a:spcBef>
                <a:spcPts val="0"/>
              </a:spcBef>
              <a:spcAft>
                <a:spcPts val="800"/>
              </a:spcAft>
              <a:buClr>
                <a:schemeClr val="accent1"/>
              </a:buClr>
              <a:buFont typeface="System Font Regular"/>
              <a:buChar char="-"/>
              <a:tabLst/>
              <a:defRPr sz="1500">
                <a:solidFill>
                  <a:schemeClr val="accent1"/>
                </a:solidFill>
                <a:latin typeface="+mn-lt"/>
              </a:defRPr>
            </a:lvl4pPr>
            <a:lvl5pPr marL="666734" indent="-129114">
              <a:lnSpc>
                <a:spcPct val="100000"/>
              </a:lnSpc>
              <a:spcBef>
                <a:spcPts val="0"/>
              </a:spcBef>
              <a:spcAft>
                <a:spcPts val="800"/>
              </a:spcAft>
              <a:buClr>
                <a:schemeClr val="accent1"/>
              </a:buClr>
              <a:tabLst/>
              <a:defRPr sz="1400">
                <a:solidFill>
                  <a:schemeClr val="accent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0"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Text Placeholder 28">
            <a:extLst>
              <a:ext uri="{FF2B5EF4-FFF2-40B4-BE49-F238E27FC236}">
                <a16:creationId xmlns:a16="http://schemas.microsoft.com/office/drawing/2014/main" id="{8FF7021F-BE12-C345-B1FB-F328D09E0C8F}"/>
              </a:ext>
            </a:extLst>
          </p:cNvPr>
          <p:cNvSpPr>
            <a:spLocks noGrp="1"/>
          </p:cNvSpPr>
          <p:nvPr>
            <p:ph type="body" sz="quarter" idx="19"/>
          </p:nvPr>
        </p:nvSpPr>
        <p:spPr>
          <a:xfrm>
            <a:off x="7126515" y="1746568"/>
            <a:ext cx="4325259" cy="2845835"/>
          </a:xfrm>
        </p:spPr>
        <p:txBody>
          <a:bodyPr/>
          <a:lstStyle>
            <a:lvl1pPr marL="0" indent="0" algn="l">
              <a:buNone/>
              <a:defRPr sz="2667" b="1" spc="0" baseline="0">
                <a:solidFill>
                  <a:schemeClr val="accent1"/>
                </a:solidFill>
                <a:latin typeface="Georgia" panose="02040502050405020303" pitchFamily="18" charset="0"/>
              </a:defRPr>
            </a:lvl1pPr>
            <a:lvl2pPr marL="160863" indent="0">
              <a:buNone/>
              <a:defRPr sz="9600">
                <a:latin typeface="Georgia" panose="02040502050405020303" pitchFamily="18" charset="0"/>
              </a:defRPr>
            </a:lvl2pPr>
            <a:lvl3pPr marL="391574" indent="0">
              <a:buNone/>
              <a:defRPr sz="9600">
                <a:latin typeface="Georgia" panose="02040502050405020303" pitchFamily="18" charset="0"/>
              </a:defRPr>
            </a:lvl3pPr>
            <a:lvl4pPr marL="539736" indent="0">
              <a:buNone/>
              <a:defRPr sz="9600">
                <a:latin typeface="Georgia" panose="02040502050405020303" pitchFamily="18" charset="0"/>
              </a:defRPr>
            </a:lvl4pPr>
            <a:lvl5pPr marL="770447" indent="0">
              <a:buNone/>
              <a:defRPr sz="9600">
                <a:latin typeface="Georgia" panose="02040502050405020303" pitchFamily="18" charset="0"/>
              </a:defRPr>
            </a:lvl5pPr>
          </a:lstStyle>
          <a:p>
            <a:pPr lvl="0"/>
            <a:r>
              <a:rPr lang="en-US" dirty="0"/>
              <a:t>Click</a:t>
            </a:r>
          </a:p>
        </p:txBody>
      </p:sp>
      <p:sp>
        <p:nvSpPr>
          <p:cNvPr id="11" name="Footer Placeholder 3">
            <a:extLst>
              <a:ext uri="{FF2B5EF4-FFF2-40B4-BE49-F238E27FC236}">
                <a16:creationId xmlns:a16="http://schemas.microsoft.com/office/drawing/2014/main" id="{9D672EDB-2656-3845-AED8-A0E11A74F037}"/>
              </a:ext>
            </a:extLst>
          </p:cNvPr>
          <p:cNvSpPr>
            <a:spLocks noGrp="1"/>
          </p:cNvSpPr>
          <p:nvPr>
            <p:ph type="ftr" sz="quarter" idx="3"/>
          </p:nvPr>
        </p:nvSpPr>
        <p:spPr>
          <a:xfrm>
            <a:off x="7936346" y="6241565"/>
            <a:ext cx="3281821"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6166782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2 line), content, and quo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57AF59D-8535-1140-B29B-79BC2486FF7B}"/>
              </a:ext>
            </a:extLst>
          </p:cNvPr>
          <p:cNvSpPr/>
          <p:nvPr userDrawn="1"/>
        </p:nvSpPr>
        <p:spPr>
          <a:xfrm>
            <a:off x="6989230" y="1959612"/>
            <a:ext cx="4604249" cy="301497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0"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Text Placeholder 28">
            <a:extLst>
              <a:ext uri="{FF2B5EF4-FFF2-40B4-BE49-F238E27FC236}">
                <a16:creationId xmlns:a16="http://schemas.microsoft.com/office/drawing/2014/main" id="{8FF7021F-BE12-C345-B1FB-F328D09E0C8F}"/>
              </a:ext>
            </a:extLst>
          </p:cNvPr>
          <p:cNvSpPr>
            <a:spLocks noGrp="1"/>
          </p:cNvSpPr>
          <p:nvPr>
            <p:ph type="body" sz="quarter" idx="19"/>
          </p:nvPr>
        </p:nvSpPr>
        <p:spPr>
          <a:xfrm>
            <a:off x="7126515" y="2128754"/>
            <a:ext cx="4325259" cy="2845835"/>
          </a:xfrm>
        </p:spPr>
        <p:txBody>
          <a:bodyPr/>
          <a:lstStyle>
            <a:lvl1pPr marL="0" indent="0" algn="l">
              <a:buNone/>
              <a:defRPr sz="2667" b="1" spc="0" baseline="0">
                <a:solidFill>
                  <a:schemeClr val="accent1"/>
                </a:solidFill>
                <a:latin typeface="Georgia" panose="02040502050405020303" pitchFamily="18" charset="0"/>
              </a:defRPr>
            </a:lvl1pPr>
            <a:lvl2pPr marL="160863" indent="0">
              <a:buNone/>
              <a:defRPr sz="9600">
                <a:latin typeface="Georgia" panose="02040502050405020303" pitchFamily="18" charset="0"/>
              </a:defRPr>
            </a:lvl2pPr>
            <a:lvl3pPr marL="391574" indent="0">
              <a:buNone/>
              <a:defRPr sz="9600">
                <a:latin typeface="Georgia" panose="02040502050405020303" pitchFamily="18" charset="0"/>
              </a:defRPr>
            </a:lvl3pPr>
            <a:lvl4pPr marL="539736" indent="0">
              <a:buNone/>
              <a:defRPr sz="9600">
                <a:latin typeface="Georgia" panose="02040502050405020303" pitchFamily="18" charset="0"/>
              </a:defRPr>
            </a:lvl4pPr>
            <a:lvl5pPr marL="770447" indent="0">
              <a:buNone/>
              <a:defRPr sz="9600">
                <a:latin typeface="Georgia" panose="02040502050405020303" pitchFamily="18" charset="0"/>
              </a:defRPr>
            </a:lvl5pPr>
          </a:lstStyle>
          <a:p>
            <a:pPr lvl="0"/>
            <a:r>
              <a:rPr lang="en-US" dirty="0"/>
              <a:t>Click</a:t>
            </a:r>
          </a:p>
        </p:txBody>
      </p:sp>
      <p:sp>
        <p:nvSpPr>
          <p:cNvPr id="11" name="Footer Placeholder 3">
            <a:extLst>
              <a:ext uri="{FF2B5EF4-FFF2-40B4-BE49-F238E27FC236}">
                <a16:creationId xmlns:a16="http://schemas.microsoft.com/office/drawing/2014/main" id="{9D672EDB-2656-3845-AED8-A0E11A74F037}"/>
              </a:ext>
            </a:extLst>
          </p:cNvPr>
          <p:cNvSpPr>
            <a:spLocks noGrp="1"/>
          </p:cNvSpPr>
          <p:nvPr>
            <p:ph type="ftr" sz="quarter" idx="3"/>
          </p:nvPr>
        </p:nvSpPr>
        <p:spPr>
          <a:xfrm>
            <a:off x="7936346" y="6241565"/>
            <a:ext cx="3281821"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9" name="Content Placeholder 2">
            <a:extLst>
              <a:ext uri="{FF2B5EF4-FFF2-40B4-BE49-F238E27FC236}">
                <a16:creationId xmlns:a16="http://schemas.microsoft.com/office/drawing/2014/main" id="{6D16490D-0665-6F4D-9A29-A4051903B1F7}"/>
              </a:ext>
            </a:extLst>
          </p:cNvPr>
          <p:cNvSpPr>
            <a:spLocks noGrp="1"/>
          </p:cNvSpPr>
          <p:nvPr>
            <p:ph idx="15"/>
          </p:nvPr>
        </p:nvSpPr>
        <p:spPr>
          <a:xfrm>
            <a:off x="499872" y="1828800"/>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43AA5499-0B30-3845-8F4C-708EA873253C}"/>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dirty="0"/>
              <a:t>Click to add a title style with a </a:t>
            </a:r>
            <a:br>
              <a:rPr lang="en-US" dirty="0"/>
            </a:br>
            <a:r>
              <a:rPr lang="en-US" dirty="0"/>
              <a:t>two-line headline</a:t>
            </a:r>
          </a:p>
        </p:txBody>
      </p:sp>
    </p:spTree>
    <p:extLst>
      <p:ext uri="{BB962C8B-B14F-4D97-AF65-F5344CB8AC3E}">
        <p14:creationId xmlns:p14="http://schemas.microsoft.com/office/powerpoint/2010/main" val="388215441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slide #2 – light pic">
    <p:spTree>
      <p:nvGrpSpPr>
        <p:cNvPr id="1" name=""/>
        <p:cNvGrpSpPr/>
        <p:nvPr/>
      </p:nvGrpSpPr>
      <p:grpSpPr>
        <a:xfrm>
          <a:off x="0" y="0"/>
          <a:ext cx="0" cy="0"/>
          <a:chOff x="0" y="0"/>
          <a:chExt cx="0" cy="0"/>
        </a:xfrm>
      </p:grpSpPr>
      <p:sp>
        <p:nvSpPr>
          <p:cNvPr id="31" name="Primary-Client-Logo">
            <a:extLst>
              <a:ext uri="{FF2B5EF4-FFF2-40B4-BE49-F238E27FC236}">
                <a16:creationId xmlns:a16="http://schemas.microsoft.com/office/drawing/2014/main" id="{5B8625B6-1480-F74E-8480-E54F05C04A1E}"/>
              </a:ext>
            </a:extLst>
          </p:cNvPr>
          <p:cNvSpPr/>
          <p:nvPr userDrawn="1"/>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lumMod val="40000"/>
              <a:lumOff val="60000"/>
            </a:schemeClr>
          </a:solidFill>
        </p:spPr>
        <p:txBody>
          <a:bodyPr wrap="square" anchor="ctr">
            <a:noAutofit/>
          </a:bodyPr>
          <a:lstStyle>
            <a:lvl1pPr marL="0" indent="0" algn="ctr">
              <a:buNone/>
              <a:defRPr/>
            </a:lvl1pPr>
          </a:lstStyle>
          <a:p>
            <a:endParaRPr lang="en-US" dirty="0"/>
          </a:p>
        </p:txBody>
      </p:sp>
      <p:sp>
        <p:nvSpPr>
          <p:cNvPr id="13" name="Freeform 12">
            <a:extLst>
              <a:ext uri="{FF2B5EF4-FFF2-40B4-BE49-F238E27FC236}">
                <a16:creationId xmlns:a16="http://schemas.microsoft.com/office/drawing/2014/main" id="{E59709CE-7BDA-5B48-9A86-C3E223C68F97}"/>
              </a:ext>
            </a:extLst>
          </p:cNvPr>
          <p:cNvSpPr/>
          <p:nvPr userDrawn="1"/>
        </p:nvSpPr>
        <p:spPr>
          <a:xfrm>
            <a:off x="-15523"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dirty="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012" cy="1128173"/>
          </a:xfrm>
        </p:spPr>
        <p:txBody>
          <a:bodyPr rIns="0" anchor="ctr" anchorCtr="0">
            <a:noAutofit/>
          </a:bodyPr>
          <a:lstStyle>
            <a:lvl1pPr algn="l">
              <a:defRPr sz="4267" spc="0" baseline="0">
                <a:solidFill>
                  <a:schemeClr val="bg1"/>
                </a:solidFill>
              </a:defRPr>
            </a:lvl1pPr>
          </a:lstStyle>
          <a:p>
            <a:r>
              <a:rPr lang="en-US" dirty="0"/>
              <a:t>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userDrawn="1"/>
        </p:nvSpPr>
        <p:spPr>
          <a:xfrm>
            <a:off x="432261" y="5976107"/>
            <a:ext cx="11150139" cy="6992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4" name="Text Placeholder 4">
            <a:extLst>
              <a:ext uri="{FF2B5EF4-FFF2-40B4-BE49-F238E27FC236}">
                <a16:creationId xmlns:a16="http://schemas.microsoft.com/office/drawing/2014/main" id="{A255D382-36AC-134B-819C-C052D3A91439}"/>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dirty="0"/>
              <a:t>Click to edit</a:t>
            </a:r>
          </a:p>
        </p:txBody>
      </p:sp>
      <p:grpSp>
        <p:nvGrpSpPr>
          <p:cNvPr id="18" name="Primary-Client-Logo">
            <a:extLst>
              <a:ext uri="{FF2B5EF4-FFF2-40B4-BE49-F238E27FC236}">
                <a16:creationId xmlns:a16="http://schemas.microsoft.com/office/drawing/2014/main" id="{E47B90AB-9782-4E48-99F1-ECDA93043FF0}"/>
              </a:ext>
            </a:extLst>
          </p:cNvPr>
          <p:cNvGrpSpPr/>
          <p:nvPr userDrawn="1"/>
        </p:nvGrpSpPr>
        <p:grpSpPr>
          <a:xfrm>
            <a:off x="10080123" y="5709272"/>
            <a:ext cx="1569763" cy="536448"/>
            <a:chOff x="10080123" y="5709272"/>
            <a:chExt cx="1569763" cy="536448"/>
          </a:xfrm>
        </p:grpSpPr>
        <p:pic>
          <p:nvPicPr>
            <p:cNvPr id="19" name="Primary-Client-Logo">
              <a:extLst>
                <a:ext uri="{FF2B5EF4-FFF2-40B4-BE49-F238E27FC236}">
                  <a16:creationId xmlns:a16="http://schemas.microsoft.com/office/drawing/2014/main" id="{ACC187E0-9CF1-6347-A0A7-BB604A66D300}"/>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xmlns="" r:embed="rId3"/>
                </a:ext>
              </a:extLst>
            </a:blip>
            <a:stretch>
              <a:fillRect/>
            </a:stretch>
          </p:blipFill>
          <p:spPr>
            <a:xfrm>
              <a:off x="10080123" y="5709272"/>
              <a:ext cx="1549225" cy="536448"/>
            </a:xfrm>
            <a:prstGeom prst="rect">
              <a:avLst/>
            </a:prstGeom>
          </p:spPr>
        </p:pic>
        <p:sp>
          <p:nvSpPr>
            <p:cNvPr id="20" name="Snip Diagonal Corner Rectangle 19">
              <a:extLst>
                <a:ext uri="{FF2B5EF4-FFF2-40B4-BE49-F238E27FC236}">
                  <a16:creationId xmlns:a16="http://schemas.microsoft.com/office/drawing/2014/main" id="{E003CED6-39B3-394B-A90B-3C4DE05A9BFC}"/>
                </a:ext>
              </a:extLst>
            </p:cNvPr>
            <p:cNvSpPr/>
            <p:nvPr userDrawn="1"/>
          </p:nvSpPr>
          <p:spPr>
            <a:xfrm rot="3167780">
              <a:off x="11564999" y="6068577"/>
              <a:ext cx="111866" cy="57909"/>
            </a:xfrm>
            <a:prstGeom prst="snip2DiagRect">
              <a:avLst>
                <a:gd name="adj1" fmla="val 50000"/>
                <a:gd name="adj2"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278905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content and char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dirty="0"/>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6400800" y="1426464"/>
            <a:ext cx="5181600" cy="4291584"/>
          </a:xfrm>
        </p:spPr>
        <p:txBody>
          <a:bodyPr anchor="ctr"/>
          <a:lstStyle>
            <a:lvl1pPr marL="0" indent="0" algn="ctr">
              <a:buNone/>
              <a:defRPr sz="1200">
                <a:solidFill>
                  <a:schemeClr val="accent1"/>
                </a:solidFill>
              </a:defRPr>
            </a:lvl1pPr>
          </a:lstStyle>
          <a:p>
            <a:endParaRPr lang="en-US" dirty="0"/>
          </a:p>
        </p:txBody>
      </p:sp>
      <p:sp>
        <p:nvSpPr>
          <p:cNvPr id="21" name="Content Placeholder 2">
            <a:extLst>
              <a:ext uri="{FF2B5EF4-FFF2-40B4-BE49-F238E27FC236}">
                <a16:creationId xmlns:a16="http://schemas.microsoft.com/office/drawing/2014/main" id="{7584C915-AEBA-9E46-B545-D476DC3D7F89}"/>
              </a:ext>
            </a:extLst>
          </p:cNvPr>
          <p:cNvSpPr>
            <a:spLocks noGrp="1"/>
          </p:cNvSpPr>
          <p:nvPr>
            <p:ph idx="15"/>
          </p:nvPr>
        </p:nvSpPr>
        <p:spPr>
          <a:xfrm>
            <a:off x="499872" y="1462617"/>
            <a:ext cx="5364480" cy="4231204"/>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Footer Placeholder 3">
            <a:extLst>
              <a:ext uri="{FF2B5EF4-FFF2-40B4-BE49-F238E27FC236}">
                <a16:creationId xmlns:a16="http://schemas.microsoft.com/office/drawing/2014/main" id="{593C8B9C-2327-2A43-9C91-A40CC38C2125}"/>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3175634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2-line), content and char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6400800" y="1792224"/>
            <a:ext cx="5181600" cy="3901440"/>
          </a:xfrm>
        </p:spPr>
        <p:txBody>
          <a:bodyPr anchor="ctr"/>
          <a:lstStyle>
            <a:lvl1pPr marL="0" indent="0" algn="ctr">
              <a:buNone/>
              <a:defRPr sz="1200">
                <a:solidFill>
                  <a:schemeClr val="accent1"/>
                </a:solidFill>
              </a:defRPr>
            </a:lvl1pPr>
          </a:lstStyle>
          <a:p>
            <a:endParaRPr lang="en-US" dirty="0"/>
          </a:p>
        </p:txBody>
      </p:sp>
      <p:sp>
        <p:nvSpPr>
          <p:cNvPr id="20" name="Footer Placeholder 3">
            <a:extLst>
              <a:ext uri="{FF2B5EF4-FFF2-40B4-BE49-F238E27FC236}">
                <a16:creationId xmlns:a16="http://schemas.microsoft.com/office/drawing/2014/main" id="{593C8B9C-2327-2A43-9C91-A40CC38C2125}"/>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50" name="Content Placeholder 2">
            <a:extLst>
              <a:ext uri="{FF2B5EF4-FFF2-40B4-BE49-F238E27FC236}">
                <a16:creationId xmlns:a16="http://schemas.microsoft.com/office/drawing/2014/main" id="{254BAD4D-A958-A440-B45A-D94955E74A05}"/>
              </a:ext>
            </a:extLst>
          </p:cNvPr>
          <p:cNvSpPr>
            <a:spLocks noGrp="1"/>
          </p:cNvSpPr>
          <p:nvPr>
            <p:ph idx="15"/>
          </p:nvPr>
        </p:nvSpPr>
        <p:spPr>
          <a:xfrm>
            <a:off x="499872" y="1828802"/>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Title 1">
            <a:extLst>
              <a:ext uri="{FF2B5EF4-FFF2-40B4-BE49-F238E27FC236}">
                <a16:creationId xmlns:a16="http://schemas.microsoft.com/office/drawing/2014/main" id="{30378E39-EE63-5F43-BA84-E27BA0E2F43D}"/>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dirty="0"/>
              <a:t>Click to add a title style with a </a:t>
            </a:r>
            <a:br>
              <a:rPr lang="en-US" dirty="0"/>
            </a:br>
            <a:r>
              <a:rPr lang="en-US" dirty="0"/>
              <a:t>two-line headline</a:t>
            </a:r>
          </a:p>
        </p:txBody>
      </p:sp>
    </p:spTree>
    <p:extLst>
      <p:ext uri="{BB962C8B-B14F-4D97-AF65-F5344CB8AC3E}">
        <p14:creationId xmlns:p14="http://schemas.microsoft.com/office/powerpoint/2010/main" val="3697579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content and char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6FFA7B42-D455-1E4D-9ED5-D09FA229AD73}"/>
              </a:ext>
            </a:extLst>
          </p:cNvPr>
          <p:cNvSpPr>
            <a:spLocks noGrp="1"/>
          </p:cNvSpPr>
          <p:nvPr>
            <p:ph idx="1"/>
          </p:nvPr>
        </p:nvSpPr>
        <p:spPr>
          <a:xfrm>
            <a:off x="499873" y="1463041"/>
            <a:ext cx="4702895" cy="4225577"/>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58227" indent="-112181">
              <a:lnSpc>
                <a:spcPct val="100000"/>
              </a:lnSpc>
              <a:spcBef>
                <a:spcPts val="0"/>
              </a:spcBef>
              <a:spcAft>
                <a:spcPts val="800"/>
              </a:spcAft>
              <a:buClr>
                <a:schemeClr val="accent1"/>
              </a:buClr>
              <a:buFont typeface="System Font Regular"/>
              <a:buChar char="-"/>
              <a:tabLst/>
              <a:defRPr sz="1900">
                <a:solidFill>
                  <a:schemeClr val="accent1"/>
                </a:solidFill>
              </a:defRPr>
            </a:lvl2pPr>
            <a:lvl3pPr marL="376757" indent="-107948">
              <a:lnSpc>
                <a:spcPct val="100000"/>
              </a:lnSpc>
              <a:spcBef>
                <a:spcPts val="0"/>
              </a:spcBef>
              <a:spcAft>
                <a:spcPts val="800"/>
              </a:spcAft>
              <a:buClr>
                <a:schemeClr val="accent1"/>
              </a:buClr>
              <a:tabLst/>
              <a:defRPr sz="1600">
                <a:solidFill>
                  <a:schemeClr val="accent1"/>
                </a:solidFill>
              </a:defRPr>
            </a:lvl3pPr>
            <a:lvl4pPr marL="484705" indent="-107948">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118530">
              <a:lnSpc>
                <a:spcPct val="100000"/>
              </a:lnSpc>
              <a:spcBef>
                <a:spcPts val="0"/>
              </a:spcBef>
              <a:spcAft>
                <a:spcPts val="800"/>
              </a:spcAft>
              <a:buClr>
                <a:schemeClr val="accent1"/>
              </a:buClr>
              <a:tabLst/>
              <a:defRPr sz="1400">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5393267" y="1461449"/>
            <a:ext cx="6278880" cy="4218432"/>
          </a:xfrm>
        </p:spPr>
        <p:txBody>
          <a:bodyPr anchor="ctr"/>
          <a:lstStyle>
            <a:lvl1pPr marL="0" indent="0" algn="ctr">
              <a:buNone/>
              <a:defRPr sz="1200">
                <a:solidFill>
                  <a:schemeClr val="accent1"/>
                </a:solidFill>
              </a:defRPr>
            </a:lvl1pPr>
          </a:lstStyle>
          <a:p>
            <a:endParaRPr lang="en-US" dirty="0"/>
          </a:p>
        </p:txBody>
      </p:sp>
      <p:sp>
        <p:nvSpPr>
          <p:cNvPr id="28" name="Footer Placeholder 3">
            <a:extLst>
              <a:ext uri="{FF2B5EF4-FFF2-40B4-BE49-F238E27FC236}">
                <a16:creationId xmlns:a16="http://schemas.microsoft.com/office/drawing/2014/main" id="{73CCDD9D-AE73-5B4E-8E6D-1B5B9FA6A313}"/>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Tree>
    <p:extLst>
      <p:ext uri="{BB962C8B-B14F-4D97-AF65-F5344CB8AC3E}">
        <p14:creationId xmlns:p14="http://schemas.microsoft.com/office/powerpoint/2010/main" val="19990639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2-line), content and char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5388864" y="1828801"/>
            <a:ext cx="6278880" cy="3864864"/>
          </a:xfrm>
        </p:spPr>
        <p:txBody>
          <a:bodyPr anchor="ctr"/>
          <a:lstStyle>
            <a:lvl1pPr marL="0" indent="0" algn="ctr">
              <a:buNone/>
              <a:defRPr sz="1200">
                <a:solidFill>
                  <a:schemeClr val="accent1"/>
                </a:solidFill>
              </a:defRPr>
            </a:lvl1pPr>
          </a:lstStyle>
          <a:p>
            <a:endParaRPr lang="en-US" dirty="0"/>
          </a:p>
        </p:txBody>
      </p:sp>
      <p:sp>
        <p:nvSpPr>
          <p:cNvPr id="28" name="Footer Placeholder 3">
            <a:extLst>
              <a:ext uri="{FF2B5EF4-FFF2-40B4-BE49-F238E27FC236}">
                <a16:creationId xmlns:a16="http://schemas.microsoft.com/office/drawing/2014/main" id="{73CCDD9D-AE73-5B4E-8E6D-1B5B9FA6A313}"/>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63" name="Content Placeholder 2">
            <a:extLst>
              <a:ext uri="{FF2B5EF4-FFF2-40B4-BE49-F238E27FC236}">
                <a16:creationId xmlns:a16="http://schemas.microsoft.com/office/drawing/2014/main" id="{1EF2830B-505D-3247-9562-60314ACE4164}"/>
              </a:ext>
            </a:extLst>
          </p:cNvPr>
          <p:cNvSpPr>
            <a:spLocks noGrp="1"/>
          </p:cNvSpPr>
          <p:nvPr>
            <p:ph idx="15"/>
          </p:nvPr>
        </p:nvSpPr>
        <p:spPr>
          <a:xfrm>
            <a:off x="499873" y="1828802"/>
            <a:ext cx="4702895"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4" name="Title 1">
            <a:extLst>
              <a:ext uri="{FF2B5EF4-FFF2-40B4-BE49-F238E27FC236}">
                <a16:creationId xmlns:a16="http://schemas.microsoft.com/office/drawing/2014/main" id="{961B6958-FC02-3943-AAE0-C24A8AD0B6BB}"/>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dirty="0"/>
              <a:t>Click to add a title style with a </a:t>
            </a:r>
            <a:br>
              <a:rPr lang="en-US" dirty="0"/>
            </a:br>
            <a:r>
              <a:rPr lang="en-US" dirty="0"/>
              <a:t>two-line headline</a:t>
            </a:r>
          </a:p>
        </p:txBody>
      </p:sp>
    </p:spTree>
    <p:extLst>
      <p:ext uri="{BB962C8B-B14F-4D97-AF65-F5344CB8AC3E}">
        <p14:creationId xmlns:p14="http://schemas.microsoft.com/office/powerpoint/2010/main" val="6102748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and chart #3">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512064" y="1280160"/>
            <a:ext cx="11192256" cy="4413504"/>
          </a:xfrm>
        </p:spPr>
        <p:txBody>
          <a:bodyPr anchor="ctr"/>
          <a:lstStyle>
            <a:lvl1pPr marL="0" indent="0" algn="ctr">
              <a:buFont typeface="Arial" panose="020B0604020202020204" pitchFamily="34" charset="0"/>
              <a:buNone/>
              <a:defRPr sz="1200">
                <a:solidFill>
                  <a:schemeClr val="accent1"/>
                </a:solidFill>
              </a:defRPr>
            </a:lvl1pPr>
          </a:lstStyle>
          <a:p>
            <a:endParaRPr lang="en-US" dirty="0"/>
          </a:p>
        </p:txBody>
      </p:sp>
      <p:sp>
        <p:nvSpPr>
          <p:cNvPr id="16" name="Footer Placeholder 3">
            <a:extLst>
              <a:ext uri="{FF2B5EF4-FFF2-40B4-BE49-F238E27FC236}">
                <a16:creationId xmlns:a16="http://schemas.microsoft.com/office/drawing/2014/main" id="{5219E52D-E660-1842-9FA4-3E9C0B97A407}"/>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63" name="Title 1">
            <a:extLst>
              <a:ext uri="{FF2B5EF4-FFF2-40B4-BE49-F238E27FC236}">
                <a16:creationId xmlns:a16="http://schemas.microsoft.com/office/drawing/2014/main" id="{9B91C294-EF6A-8D47-BC58-4FB5C91EF5ED}"/>
              </a:ext>
            </a:extLst>
          </p:cNvPr>
          <p:cNvSpPr>
            <a:spLocks noGrp="1"/>
          </p:cNvSpPr>
          <p:nvPr>
            <p:ph type="title" hasCustomPrompt="1"/>
          </p:nvPr>
        </p:nvSpPr>
        <p:spPr>
          <a:xfrm>
            <a:off x="517233" y="469287"/>
            <a:ext cx="11082528" cy="694893"/>
          </a:xfrm>
        </p:spPr>
        <p:txBody>
          <a:bodyPr/>
          <a:lstStyle>
            <a:lvl1pPr>
              <a:lnSpc>
                <a:spcPct val="100000"/>
              </a:lnSpc>
              <a:defRPr sz="3200"/>
            </a:lvl1pPr>
          </a:lstStyle>
          <a:p>
            <a:r>
              <a:rPr lang="en-US" dirty="0"/>
              <a:t>Click to add a title style</a:t>
            </a:r>
          </a:p>
        </p:txBody>
      </p:sp>
    </p:spTree>
    <p:extLst>
      <p:ext uri="{BB962C8B-B14F-4D97-AF65-F5344CB8AC3E}">
        <p14:creationId xmlns:p14="http://schemas.microsoft.com/office/powerpoint/2010/main" val="1234019705"/>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2-line), content and chart #3">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dirty="0"/>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
        <p:nvSpPr>
          <p:cNvPr id="7" name="Chart Placeholder 6">
            <a:extLst>
              <a:ext uri="{FF2B5EF4-FFF2-40B4-BE49-F238E27FC236}">
                <a16:creationId xmlns:a16="http://schemas.microsoft.com/office/drawing/2014/main" id="{209DBF36-B503-F44A-A373-FAF2B64AFCFF}"/>
              </a:ext>
            </a:extLst>
          </p:cNvPr>
          <p:cNvSpPr>
            <a:spLocks noGrp="1"/>
          </p:cNvSpPr>
          <p:nvPr>
            <p:ph type="chart" sz="quarter" idx="14"/>
          </p:nvPr>
        </p:nvSpPr>
        <p:spPr>
          <a:xfrm>
            <a:off x="512064" y="1670304"/>
            <a:ext cx="11192256" cy="4023360"/>
          </a:xfrm>
        </p:spPr>
        <p:txBody>
          <a:bodyPr anchor="ctr"/>
          <a:lstStyle>
            <a:lvl1pPr marL="0" indent="0" algn="ctr">
              <a:buFont typeface="Arial" panose="020B0604020202020204" pitchFamily="34" charset="0"/>
              <a:buNone/>
              <a:defRPr sz="1200">
                <a:solidFill>
                  <a:schemeClr val="accent1"/>
                </a:solidFill>
              </a:defRPr>
            </a:lvl1pPr>
          </a:lstStyle>
          <a:p>
            <a:endParaRPr lang="en-US" dirty="0"/>
          </a:p>
        </p:txBody>
      </p:sp>
      <p:sp>
        <p:nvSpPr>
          <p:cNvPr id="16" name="Footer Placeholder 3">
            <a:extLst>
              <a:ext uri="{FF2B5EF4-FFF2-40B4-BE49-F238E27FC236}">
                <a16:creationId xmlns:a16="http://schemas.microsoft.com/office/drawing/2014/main" id="{5219E52D-E660-1842-9FA4-3E9C0B97A407}"/>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63" name="Title 1">
            <a:extLst>
              <a:ext uri="{FF2B5EF4-FFF2-40B4-BE49-F238E27FC236}">
                <a16:creationId xmlns:a16="http://schemas.microsoft.com/office/drawing/2014/main" id="{9B91C294-EF6A-8D47-BC58-4FB5C91EF5ED}"/>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dirty="0"/>
              <a:t>Click to add a title style with a </a:t>
            </a:r>
            <a:br>
              <a:rPr lang="en-US" dirty="0"/>
            </a:br>
            <a:r>
              <a:rPr lang="en-US" dirty="0"/>
              <a:t>two-line headline</a:t>
            </a:r>
          </a:p>
        </p:txBody>
      </p:sp>
    </p:spTree>
    <p:extLst>
      <p:ext uri="{BB962C8B-B14F-4D97-AF65-F5344CB8AC3E}">
        <p14:creationId xmlns:p14="http://schemas.microsoft.com/office/powerpoint/2010/main" val="627824464"/>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dirty="0"/>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dirty="0"/>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36345" y="6241565"/>
            <a:ext cx="3283772" cy="366183"/>
          </a:xfrm>
          <a:prstGeom prst="rect">
            <a:avLst/>
          </a:prstGeom>
        </p:spPr>
        <p:txBody>
          <a:bodyPr vert="horz" lIns="91440" tIns="45720" rIns="91440" bIns="45720" rtlCol="0" anchor="ctr"/>
          <a:lstStyle>
            <a:lvl1pPr algn="r">
              <a:buClr>
                <a:schemeClr val="accent1"/>
              </a:buClr>
              <a:defRPr sz="1067">
                <a:solidFill>
                  <a:schemeClr val="accent1"/>
                </a:solidFill>
              </a:defRPr>
            </a:lvl1pPr>
          </a:lstStyle>
          <a:p>
            <a:r>
              <a:rPr lang="en-US" dirty="0"/>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2100304" y="1882026"/>
            <a:ext cx="7909277" cy="3093949"/>
          </a:xfrm>
        </p:spPr>
        <p:txBody>
          <a:bodyPr anchor="ctr" anchorCtr="0"/>
          <a:lstStyle>
            <a:lvl1pPr marL="256111" indent="-256111">
              <a:spcBef>
                <a:spcPts val="800"/>
              </a:spcBef>
              <a:spcAft>
                <a:spcPts val="400"/>
              </a:spcAft>
              <a:buClr>
                <a:schemeClr val="accent1"/>
              </a:buClr>
              <a:buFont typeface="+mj-lt"/>
              <a:buAutoNum type="arabicPeriod"/>
              <a:tabLst/>
              <a:defRPr sz="1900"/>
            </a:lvl1pPr>
            <a:lvl2pPr marL="396875" indent="-149225">
              <a:spcBef>
                <a:spcPts val="0"/>
              </a:spcBef>
              <a:spcAft>
                <a:spcPts val="400"/>
              </a:spcAft>
              <a:buClr>
                <a:schemeClr val="accent1"/>
              </a:buClr>
              <a:buFont typeface="Arial" panose="020B0604020202020204" pitchFamily="34" charset="0"/>
              <a:buChar char="•"/>
              <a:tabLst/>
              <a:defRPr sz="1700"/>
            </a:lvl2pPr>
            <a:lvl3pPr marL="520687" indent="-304792">
              <a:spcBef>
                <a:spcPts val="0"/>
              </a:spcBef>
              <a:spcAft>
                <a:spcPts val="400"/>
              </a:spcAft>
              <a:buFont typeface="+mj-lt"/>
              <a:buAutoNum type="arabicPeriod"/>
              <a:defRPr sz="1467"/>
            </a:lvl3pPr>
            <a:lvl4pPr marL="626518" indent="-304792">
              <a:spcBef>
                <a:spcPts val="0"/>
              </a:spcBef>
              <a:spcAft>
                <a:spcPts val="400"/>
              </a:spcAft>
              <a:buFont typeface="+mj-lt"/>
              <a:buAutoNum type="arabicPeriod"/>
              <a:defRPr sz="1400"/>
            </a:lvl4pPr>
            <a:lvl5pPr marL="719649" indent="-304792">
              <a:spcBef>
                <a:spcPts val="0"/>
              </a:spcBef>
              <a:spcAft>
                <a:spcPts val="400"/>
              </a:spcAft>
              <a:buFont typeface="+mj-lt"/>
              <a:buAutoNum type="arabicPeriod"/>
              <a:defRPr sz="1333"/>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39650505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dirty="0"/>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userDrawn="1"/>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userDrawn="1"/>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userDrawn="1"/>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4" name="Text Placeholder 33">
            <a:extLst>
              <a:ext uri="{FF2B5EF4-FFF2-40B4-BE49-F238E27FC236}">
                <a16:creationId xmlns:a16="http://schemas.microsoft.com/office/drawing/2014/main" id="{9CB06751-CB75-614D-A598-4763478A2CC7}"/>
              </a:ext>
            </a:extLst>
          </p:cNvPr>
          <p:cNvSpPr>
            <a:spLocks noGrp="1"/>
          </p:cNvSpPr>
          <p:nvPr userDrawn="1">
            <p:ph type="body" sz="quarter" idx="12" hasCustomPrompt="1"/>
          </p:nvPr>
        </p:nvSpPr>
        <p:spPr>
          <a:xfrm>
            <a:off x="1174581" y="73259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dirty="0"/>
              <a:t>#</a:t>
            </a:r>
          </a:p>
        </p:txBody>
      </p:sp>
      <p:sp>
        <p:nvSpPr>
          <p:cNvPr id="35" name="Text Placeholder 33">
            <a:extLst>
              <a:ext uri="{FF2B5EF4-FFF2-40B4-BE49-F238E27FC236}">
                <a16:creationId xmlns:a16="http://schemas.microsoft.com/office/drawing/2014/main" id="{0F5B778C-62CF-294F-A8A7-ADB8D30F7E4B}"/>
              </a:ext>
            </a:extLst>
          </p:cNvPr>
          <p:cNvSpPr>
            <a:spLocks noGrp="1"/>
          </p:cNvSpPr>
          <p:nvPr userDrawn="1">
            <p:ph type="body" sz="quarter" idx="13" hasCustomPrompt="1"/>
          </p:nvPr>
        </p:nvSpPr>
        <p:spPr>
          <a:xfrm>
            <a:off x="1174581" y="2073665"/>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dirty="0"/>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userDrawn="1">
            <p:ph type="body" sz="quarter" idx="14" hasCustomPrompt="1"/>
          </p:nvPr>
        </p:nvSpPr>
        <p:spPr>
          <a:xfrm>
            <a:off x="1174581" y="3414239"/>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dirty="0"/>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userDrawn="1">
            <p:ph type="body" sz="quarter" idx="15" hasCustomPrompt="1"/>
          </p:nvPr>
        </p:nvSpPr>
        <p:spPr>
          <a:xfrm>
            <a:off x="1174581" y="475431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dirty="0"/>
              <a:t>#</a:t>
            </a:r>
          </a:p>
        </p:txBody>
      </p:sp>
      <p:sp>
        <p:nvSpPr>
          <p:cNvPr id="39" name="Text Placeholder 38">
            <a:extLst>
              <a:ext uri="{FF2B5EF4-FFF2-40B4-BE49-F238E27FC236}">
                <a16:creationId xmlns:a16="http://schemas.microsoft.com/office/drawing/2014/main" id="{89565497-DFA6-8648-8348-656B1CD0CB5D}"/>
              </a:ext>
            </a:extLst>
          </p:cNvPr>
          <p:cNvSpPr>
            <a:spLocks noGrp="1"/>
          </p:cNvSpPr>
          <p:nvPr userDrawn="1">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userDrawn="1">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userDrawn="1">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userDrawn="1">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userDrawn="1">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userDrawn="1">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userDrawn="1">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userDrawn="1">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dirty="0"/>
              <a:t>Type Division Name here</a:t>
            </a:r>
          </a:p>
        </p:txBody>
      </p:sp>
    </p:spTree>
    <p:extLst>
      <p:ext uri="{BB962C8B-B14F-4D97-AF65-F5344CB8AC3E}">
        <p14:creationId xmlns:p14="http://schemas.microsoft.com/office/powerpoint/2010/main" val="11056373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our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dirty="0"/>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userDrawn="1"/>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userDrawn="1"/>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userDrawn="1"/>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9" name="Text Placeholder 38">
            <a:extLst>
              <a:ext uri="{FF2B5EF4-FFF2-40B4-BE49-F238E27FC236}">
                <a16:creationId xmlns:a16="http://schemas.microsoft.com/office/drawing/2014/main" id="{89565497-DFA6-8648-8348-656B1CD0CB5D}"/>
              </a:ext>
            </a:extLst>
          </p:cNvPr>
          <p:cNvSpPr>
            <a:spLocks noGrp="1"/>
          </p:cNvSpPr>
          <p:nvPr userDrawn="1">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userDrawn="1">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userDrawn="1">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userDrawn="1">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userDrawn="1">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userDrawn="1">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userDrawn="1">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userDrawn="1">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dirty="0"/>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dirty="0"/>
              <a:t>Type Division Name here</a:t>
            </a:r>
          </a:p>
        </p:txBody>
      </p:sp>
    </p:spTree>
    <p:extLst>
      <p:ext uri="{BB962C8B-B14F-4D97-AF65-F5344CB8AC3E}">
        <p14:creationId xmlns:p14="http://schemas.microsoft.com/office/powerpoint/2010/main" val="30070005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ull-bleed image light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lumMod val="60000"/>
              <a:lumOff val="40000"/>
            </a:schemeClr>
          </a:solidFill>
        </p:spPr>
        <p:txBody>
          <a:bodyPr anchor="ctr"/>
          <a:lstStyle>
            <a:lvl1pPr marL="0" indent="0" algn="ctr">
              <a:buNone/>
              <a:defRPr/>
            </a:lvl1pPr>
          </a:lstStyle>
          <a:p>
            <a:endParaRPr lang="en-US" dirty="0"/>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dirty="0"/>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69405"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7" name="TextBox 6">
            <a:extLst>
              <a:ext uri="{FF2B5EF4-FFF2-40B4-BE49-F238E27FC236}">
                <a16:creationId xmlns:a16="http://schemas.microsoft.com/office/drawing/2014/main" id="{457E1A05-8BEA-C340-A5A9-DFD9053D0678}"/>
              </a:ext>
            </a:extLst>
          </p:cNvPr>
          <p:cNvSpPr txBox="1"/>
          <p:nvPr userDrawn="1"/>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 2021 United HealthCare Services, Inc. All rights reserved.</a:t>
            </a:r>
          </a:p>
        </p:txBody>
      </p:sp>
      <p:sp>
        <p:nvSpPr>
          <p:cNvPr id="8" name="Primary-Client-Logo">
            <a:extLst>
              <a:ext uri="{FF2B5EF4-FFF2-40B4-BE49-F238E27FC236}">
                <a16:creationId xmlns:a16="http://schemas.microsoft.com/office/drawing/2014/main" id="{3E10119E-13B3-BF4F-9771-A3F130658023}"/>
              </a:ext>
            </a:extLst>
          </p:cNvPr>
          <p:cNvSpPr/>
          <p:nvPr userDrawn="1"/>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dirty="0"/>
          </a:p>
        </p:txBody>
      </p:sp>
    </p:spTree>
    <p:extLst>
      <p:ext uri="{BB962C8B-B14F-4D97-AF65-F5344CB8AC3E}">
        <p14:creationId xmlns:p14="http://schemas.microsoft.com/office/powerpoint/2010/main" val="184073684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slide #2 – dark pic">
    <p:spTree>
      <p:nvGrpSpPr>
        <p:cNvPr id="1" name=""/>
        <p:cNvGrpSpPr/>
        <p:nvPr/>
      </p:nvGrpSpPr>
      <p:grpSpPr>
        <a:xfrm>
          <a:off x="0" y="0"/>
          <a:ext cx="0" cy="0"/>
          <a:chOff x="0" y="0"/>
          <a:chExt cx="0" cy="0"/>
        </a:xfrm>
      </p:grpSpPr>
      <p:sp>
        <p:nvSpPr>
          <p:cNvPr id="31" name="Primary-Client-Logo">
            <a:extLst>
              <a:ext uri="{FF2B5EF4-FFF2-40B4-BE49-F238E27FC236}">
                <a16:creationId xmlns:a16="http://schemas.microsoft.com/office/drawing/2014/main" id="{5B8625B6-1480-F74E-8480-E54F05C04A1E}"/>
              </a:ext>
            </a:extLst>
          </p:cNvPr>
          <p:cNvSpPr/>
          <p:nvPr userDrawn="1"/>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solidFill>
        </p:spPr>
        <p:txBody>
          <a:bodyPr wrap="square" anchor="ctr">
            <a:noAutofit/>
          </a:bodyPr>
          <a:lstStyle>
            <a:lvl1pPr marL="0" indent="0" algn="ctr">
              <a:buNone/>
              <a:defRPr/>
            </a:lvl1pPr>
          </a:lstStyle>
          <a:p>
            <a:endParaRPr lang="en-US" dirty="0"/>
          </a:p>
        </p:txBody>
      </p:sp>
      <p:sp>
        <p:nvSpPr>
          <p:cNvPr id="39" name="Freeform 38">
            <a:extLst>
              <a:ext uri="{FF2B5EF4-FFF2-40B4-BE49-F238E27FC236}">
                <a16:creationId xmlns:a16="http://schemas.microsoft.com/office/drawing/2014/main" id="{4F9EC103-0F67-D041-A68D-29194D3A99CB}"/>
              </a:ext>
            </a:extLst>
          </p:cNvPr>
          <p:cNvSpPr/>
          <p:nvPr userDrawn="1"/>
        </p:nvSpPr>
        <p:spPr>
          <a:xfrm>
            <a:off x="-11289"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dirty="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724" cy="1128173"/>
          </a:xfrm>
        </p:spPr>
        <p:txBody>
          <a:bodyPr rIns="0" anchor="ctr" anchorCtr="0">
            <a:noAutofit/>
          </a:bodyPr>
          <a:lstStyle>
            <a:lvl1pPr algn="l">
              <a:defRPr sz="4267" spc="0" baseline="0">
                <a:solidFill>
                  <a:schemeClr val="bg1"/>
                </a:solidFill>
              </a:defRPr>
            </a:lvl1pPr>
          </a:lstStyle>
          <a:p>
            <a:r>
              <a:rPr lang="en-US" dirty="0"/>
              <a:t>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userDrawn="1"/>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0" name="Rectangle 9">
            <a:extLst>
              <a:ext uri="{FF2B5EF4-FFF2-40B4-BE49-F238E27FC236}">
                <a16:creationId xmlns:a16="http://schemas.microsoft.com/office/drawing/2014/main" id="{C6B4250A-775D-EF48-A209-44384C0A5ECC}"/>
              </a:ext>
            </a:extLst>
          </p:cNvPr>
          <p:cNvSpPr/>
          <p:nvPr userDrawn="1"/>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3" name="Text Placeholder 4">
            <a:extLst>
              <a:ext uri="{FF2B5EF4-FFF2-40B4-BE49-F238E27FC236}">
                <a16:creationId xmlns:a16="http://schemas.microsoft.com/office/drawing/2014/main" id="{677B2950-4E80-4446-9C2A-409ECCDE1D8C}"/>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dirty="0"/>
              <a:t>Click to edit</a:t>
            </a:r>
          </a:p>
        </p:txBody>
      </p:sp>
      <p:grpSp>
        <p:nvGrpSpPr>
          <p:cNvPr id="17" name="Primary-Client-Logo">
            <a:extLst>
              <a:ext uri="{FF2B5EF4-FFF2-40B4-BE49-F238E27FC236}">
                <a16:creationId xmlns:a16="http://schemas.microsoft.com/office/drawing/2014/main" id="{9AC0850D-0F71-4E40-8387-7ACBF715303C}"/>
              </a:ext>
            </a:extLst>
          </p:cNvPr>
          <p:cNvGrpSpPr/>
          <p:nvPr userDrawn="1"/>
        </p:nvGrpSpPr>
        <p:grpSpPr>
          <a:xfrm>
            <a:off x="10080123" y="5709272"/>
            <a:ext cx="1569763" cy="536448"/>
            <a:chOff x="10080123" y="5709272"/>
            <a:chExt cx="1569763" cy="536448"/>
          </a:xfrm>
        </p:grpSpPr>
        <p:pic>
          <p:nvPicPr>
            <p:cNvPr id="18" name="Primary-Client-Logo">
              <a:extLst>
                <a:ext uri="{FF2B5EF4-FFF2-40B4-BE49-F238E27FC236}">
                  <a16:creationId xmlns:a16="http://schemas.microsoft.com/office/drawing/2014/main" id="{CD14D645-1067-6D47-A776-5E26DE6B55A8}"/>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xmlns="" r:embed="rId3"/>
                </a:ext>
              </a:extLst>
            </a:blip>
            <a:stretch>
              <a:fillRect/>
            </a:stretch>
          </p:blipFill>
          <p:spPr>
            <a:xfrm>
              <a:off x="10080123" y="5709272"/>
              <a:ext cx="1549225" cy="536448"/>
            </a:xfrm>
            <a:prstGeom prst="rect">
              <a:avLst/>
            </a:prstGeom>
          </p:spPr>
        </p:pic>
        <p:sp>
          <p:nvSpPr>
            <p:cNvPr id="19" name="Snip Diagonal Corner Rectangle 18">
              <a:extLst>
                <a:ext uri="{FF2B5EF4-FFF2-40B4-BE49-F238E27FC236}">
                  <a16:creationId xmlns:a16="http://schemas.microsoft.com/office/drawing/2014/main" id="{2FEEE95E-5362-504D-9082-296926C57117}"/>
                </a:ext>
              </a:extLst>
            </p:cNvPr>
            <p:cNvSpPr/>
            <p:nvPr userDrawn="1"/>
          </p:nvSpPr>
          <p:spPr>
            <a:xfrm rot="3167780">
              <a:off x="11564999" y="6068577"/>
              <a:ext cx="111866" cy="57909"/>
            </a:xfrm>
            <a:prstGeom prst="snip2DiagRect">
              <a:avLst>
                <a:gd name="adj1" fmla="val 50000"/>
                <a:gd name="adj2"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460371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ull-bleed image dark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solidFill>
        </p:spPr>
        <p:txBody>
          <a:bodyPr anchor="ctr"/>
          <a:lstStyle>
            <a:lvl1pPr marL="0" indent="0" algn="ctr">
              <a:buNone/>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90F9BDA0-AF0E-4BA8-B742-3B9C92A3E6FE}" type="slidenum">
              <a:rPr lang="en-US" smtClean="0"/>
              <a:pPr/>
              <a:t>‹#›</a:t>
            </a:fld>
            <a:endParaRPr lang="en-US" dirty="0"/>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9493" y="6241565"/>
            <a:ext cx="3283772" cy="366183"/>
          </a:xfrm>
          <a:prstGeom prst="rect">
            <a:avLst/>
          </a:prstGeom>
        </p:spPr>
        <p:txBody>
          <a:bodyPr vert="horz" lIns="91440" tIns="45720" rIns="91440" bIns="45720" rtlCol="0" anchor="ctr"/>
          <a:lstStyle>
            <a:lvl1pPr algn="r">
              <a:defRPr sz="1067">
                <a:solidFill>
                  <a:schemeClr val="bg1"/>
                </a:solidFill>
              </a:defRPr>
            </a:lvl1pPr>
          </a:lstStyle>
          <a:p>
            <a:r>
              <a:rPr lang="en-US" dirty="0"/>
              <a:t>Type Division Name here</a:t>
            </a:r>
          </a:p>
        </p:txBody>
      </p:sp>
      <p:sp>
        <p:nvSpPr>
          <p:cNvPr id="7" name="TextBox 6">
            <a:extLst>
              <a:ext uri="{FF2B5EF4-FFF2-40B4-BE49-F238E27FC236}">
                <a16:creationId xmlns:a16="http://schemas.microsoft.com/office/drawing/2014/main" id="{513B21B1-1CC2-6640-8C36-C1582A51D4C9}"/>
              </a:ext>
            </a:extLst>
          </p:cNvPr>
          <p:cNvSpPr txBox="1"/>
          <p:nvPr userDrawn="1"/>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2021 United HealthCare Services, Inc. All rights reserved.</a:t>
            </a:r>
          </a:p>
        </p:txBody>
      </p:sp>
      <p:sp>
        <p:nvSpPr>
          <p:cNvPr id="8" name="Primary-Client-Logo">
            <a:extLst>
              <a:ext uri="{FF2B5EF4-FFF2-40B4-BE49-F238E27FC236}">
                <a16:creationId xmlns:a16="http://schemas.microsoft.com/office/drawing/2014/main" id="{CB97FD1F-3432-5F42-BA9B-FE85EE343C75}"/>
              </a:ext>
            </a:extLst>
          </p:cNvPr>
          <p:cNvSpPr/>
          <p:nvPr userDrawn="1"/>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dirty="0"/>
          </a:p>
        </p:txBody>
      </p:sp>
    </p:spTree>
    <p:extLst>
      <p:ext uri="{BB962C8B-B14F-4D97-AF65-F5344CB8AC3E}">
        <p14:creationId xmlns:p14="http://schemas.microsoft.com/office/powerpoint/2010/main" val="72089030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slide #3 – light pic">
    <p:spTree>
      <p:nvGrpSpPr>
        <p:cNvPr id="1" name=""/>
        <p:cNvGrpSpPr/>
        <p:nvPr/>
      </p:nvGrpSpPr>
      <p:grpSpPr>
        <a:xfrm>
          <a:off x="0" y="0"/>
          <a:ext cx="0" cy="0"/>
          <a:chOff x="0" y="0"/>
          <a:chExt cx="0" cy="0"/>
        </a:xfrm>
      </p:grpSpPr>
      <p:sp>
        <p:nvSpPr>
          <p:cNvPr id="31" name="Primary-Client-Logo">
            <a:extLst>
              <a:ext uri="{FF2B5EF4-FFF2-40B4-BE49-F238E27FC236}">
                <a16:creationId xmlns:a16="http://schemas.microsoft.com/office/drawing/2014/main" id="{5B8625B6-1480-F74E-8480-E54F05C04A1E}"/>
              </a:ext>
            </a:extLst>
          </p:cNvPr>
          <p:cNvSpPr/>
          <p:nvPr userDrawn="1"/>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lumMod val="40000"/>
              <a:lumOff val="60000"/>
            </a:schemeClr>
          </a:solidFill>
        </p:spPr>
        <p:txBody>
          <a:bodyPr wrap="square" anchor="ctr">
            <a:noAutofit/>
          </a:bodyPr>
          <a:lstStyle>
            <a:lvl1pPr marL="0" indent="0" algn="ctr">
              <a:buNone/>
              <a:defRPr/>
            </a:lvl1pPr>
          </a:lstStyle>
          <a:p>
            <a:endParaRPr lang="en-US" dirty="0"/>
          </a:p>
        </p:txBody>
      </p:sp>
      <p:sp>
        <p:nvSpPr>
          <p:cNvPr id="19" name="Freeform 18">
            <a:extLst>
              <a:ext uri="{FF2B5EF4-FFF2-40B4-BE49-F238E27FC236}">
                <a16:creationId xmlns:a16="http://schemas.microsoft.com/office/drawing/2014/main" id="{539A4D35-6931-4846-8142-F3C6A4884AC0}"/>
              </a:ext>
            </a:extLst>
          </p:cNvPr>
          <p:cNvSpPr/>
          <p:nvPr userDrawn="1"/>
        </p:nvSpPr>
        <p:spPr>
          <a:xfrm>
            <a:off x="-31046"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dirty="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3"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dirty="0"/>
              <a:t>Two-line 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4207"/>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userDrawn="1"/>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0" name="Rectangle 9">
            <a:extLst>
              <a:ext uri="{FF2B5EF4-FFF2-40B4-BE49-F238E27FC236}">
                <a16:creationId xmlns:a16="http://schemas.microsoft.com/office/drawing/2014/main" id="{C6B4250A-775D-EF48-A209-44384C0A5ECC}"/>
              </a:ext>
            </a:extLst>
          </p:cNvPr>
          <p:cNvSpPr/>
          <p:nvPr userDrawn="1"/>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3" name="Text Placeholder 4">
            <a:extLst>
              <a:ext uri="{FF2B5EF4-FFF2-40B4-BE49-F238E27FC236}">
                <a16:creationId xmlns:a16="http://schemas.microsoft.com/office/drawing/2014/main" id="{75B10A8E-ECF9-C74E-B7FD-3BDFE9077857}"/>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dirty="0"/>
              <a:t>Click to edit</a:t>
            </a:r>
          </a:p>
        </p:txBody>
      </p:sp>
      <p:grpSp>
        <p:nvGrpSpPr>
          <p:cNvPr id="17" name="Primary-Client-Logo">
            <a:extLst>
              <a:ext uri="{FF2B5EF4-FFF2-40B4-BE49-F238E27FC236}">
                <a16:creationId xmlns:a16="http://schemas.microsoft.com/office/drawing/2014/main" id="{3844A4B9-45D1-BD4E-B52B-C30C65DA8D16}"/>
              </a:ext>
            </a:extLst>
          </p:cNvPr>
          <p:cNvGrpSpPr/>
          <p:nvPr userDrawn="1"/>
        </p:nvGrpSpPr>
        <p:grpSpPr>
          <a:xfrm>
            <a:off x="10080123" y="5709272"/>
            <a:ext cx="1569763" cy="536448"/>
            <a:chOff x="10080123" y="5709272"/>
            <a:chExt cx="1569763" cy="536448"/>
          </a:xfrm>
        </p:grpSpPr>
        <p:pic>
          <p:nvPicPr>
            <p:cNvPr id="18" name="Primary-Client-Logo">
              <a:extLst>
                <a:ext uri="{FF2B5EF4-FFF2-40B4-BE49-F238E27FC236}">
                  <a16:creationId xmlns:a16="http://schemas.microsoft.com/office/drawing/2014/main" id="{0C4438DF-B18C-F149-A088-6D35D6251BA6}"/>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xmlns="" r:embed="rId3"/>
                </a:ext>
              </a:extLst>
            </a:blip>
            <a:stretch>
              <a:fillRect/>
            </a:stretch>
          </p:blipFill>
          <p:spPr>
            <a:xfrm>
              <a:off x="10080123" y="5709272"/>
              <a:ext cx="1549225" cy="536448"/>
            </a:xfrm>
            <a:prstGeom prst="rect">
              <a:avLst/>
            </a:prstGeom>
          </p:spPr>
        </p:pic>
        <p:sp>
          <p:nvSpPr>
            <p:cNvPr id="20" name="Snip Diagonal Corner Rectangle 19">
              <a:extLst>
                <a:ext uri="{FF2B5EF4-FFF2-40B4-BE49-F238E27FC236}">
                  <a16:creationId xmlns:a16="http://schemas.microsoft.com/office/drawing/2014/main" id="{D56DFC4C-4202-AE4B-BCE6-076F5E7D5825}"/>
                </a:ext>
              </a:extLst>
            </p:cNvPr>
            <p:cNvSpPr/>
            <p:nvPr userDrawn="1"/>
          </p:nvSpPr>
          <p:spPr>
            <a:xfrm rot="3167780">
              <a:off x="11564999" y="6068577"/>
              <a:ext cx="111866" cy="57909"/>
            </a:xfrm>
            <a:prstGeom prst="snip2DiagRect">
              <a:avLst>
                <a:gd name="adj1" fmla="val 50000"/>
                <a:gd name="adj2"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78605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slide #3 – dark pic">
    <p:spTree>
      <p:nvGrpSpPr>
        <p:cNvPr id="1" name=""/>
        <p:cNvGrpSpPr/>
        <p:nvPr/>
      </p:nvGrpSpPr>
      <p:grpSpPr>
        <a:xfrm>
          <a:off x="0" y="0"/>
          <a:ext cx="0" cy="0"/>
          <a:chOff x="0" y="0"/>
          <a:chExt cx="0" cy="0"/>
        </a:xfrm>
      </p:grpSpPr>
      <p:sp>
        <p:nvSpPr>
          <p:cNvPr id="31" name="Primary-Client-Logo">
            <a:extLst>
              <a:ext uri="{FF2B5EF4-FFF2-40B4-BE49-F238E27FC236}">
                <a16:creationId xmlns:a16="http://schemas.microsoft.com/office/drawing/2014/main" id="{5B8625B6-1480-F74E-8480-E54F05C04A1E}"/>
              </a:ext>
            </a:extLst>
          </p:cNvPr>
          <p:cNvSpPr/>
          <p:nvPr userDrawn="1"/>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solidFill>
        </p:spPr>
        <p:txBody>
          <a:bodyPr wrap="square" anchor="ctr">
            <a:noAutofit/>
          </a:bodyPr>
          <a:lstStyle>
            <a:lvl1pPr marL="0" indent="0" algn="ctr">
              <a:buNone/>
              <a:defRPr/>
            </a:lvl1pPr>
          </a:lstStyle>
          <a:p>
            <a:endParaRPr lang="en-US" dirty="0"/>
          </a:p>
        </p:txBody>
      </p:sp>
      <p:sp>
        <p:nvSpPr>
          <p:cNvPr id="16" name="Freeform 15">
            <a:extLst>
              <a:ext uri="{FF2B5EF4-FFF2-40B4-BE49-F238E27FC236}">
                <a16:creationId xmlns:a16="http://schemas.microsoft.com/office/drawing/2014/main" id="{9C58A3EB-27BC-514E-9F05-03E18670B808}"/>
              </a:ext>
            </a:extLst>
          </p:cNvPr>
          <p:cNvSpPr/>
          <p:nvPr userDrawn="1"/>
        </p:nvSpPr>
        <p:spPr>
          <a:xfrm>
            <a:off x="-23990"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dirty="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1"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dirty="0"/>
              <a:t>Two-line 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3519"/>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userDrawn="1"/>
        </p:nvSpPr>
        <p:spPr>
          <a:xfrm>
            <a:off x="432261" y="6138955"/>
            <a:ext cx="11150140"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0" name="Rectangle 9">
            <a:extLst>
              <a:ext uri="{FF2B5EF4-FFF2-40B4-BE49-F238E27FC236}">
                <a16:creationId xmlns:a16="http://schemas.microsoft.com/office/drawing/2014/main" id="{C6B4250A-775D-EF48-A209-44384C0A5ECC}"/>
              </a:ext>
            </a:extLst>
          </p:cNvPr>
          <p:cNvSpPr/>
          <p:nvPr userDrawn="1"/>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13" name="Text Placeholder 4">
            <a:extLst>
              <a:ext uri="{FF2B5EF4-FFF2-40B4-BE49-F238E27FC236}">
                <a16:creationId xmlns:a16="http://schemas.microsoft.com/office/drawing/2014/main" id="{85C6AF34-C5F3-3E4D-AACD-6675E86ABE66}"/>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dirty="0"/>
              <a:t>Click to edit</a:t>
            </a:r>
          </a:p>
        </p:txBody>
      </p:sp>
      <p:grpSp>
        <p:nvGrpSpPr>
          <p:cNvPr id="18" name="Primary-Client-Logo">
            <a:extLst>
              <a:ext uri="{FF2B5EF4-FFF2-40B4-BE49-F238E27FC236}">
                <a16:creationId xmlns:a16="http://schemas.microsoft.com/office/drawing/2014/main" id="{39EF0863-4F03-2A46-A617-7CE8C028879C}"/>
              </a:ext>
            </a:extLst>
          </p:cNvPr>
          <p:cNvGrpSpPr/>
          <p:nvPr userDrawn="1"/>
        </p:nvGrpSpPr>
        <p:grpSpPr>
          <a:xfrm>
            <a:off x="10080123" y="5709272"/>
            <a:ext cx="1569763" cy="536448"/>
            <a:chOff x="10080123" y="5709272"/>
            <a:chExt cx="1569763" cy="536448"/>
          </a:xfrm>
        </p:grpSpPr>
        <p:pic>
          <p:nvPicPr>
            <p:cNvPr id="19" name="Primary-Client-Logo">
              <a:extLst>
                <a:ext uri="{FF2B5EF4-FFF2-40B4-BE49-F238E27FC236}">
                  <a16:creationId xmlns:a16="http://schemas.microsoft.com/office/drawing/2014/main" id="{5E5FD489-F90F-B945-ADF7-710F413B7C61}"/>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xmlns="" r:embed="rId3"/>
                </a:ext>
              </a:extLst>
            </a:blip>
            <a:stretch>
              <a:fillRect/>
            </a:stretch>
          </p:blipFill>
          <p:spPr>
            <a:xfrm>
              <a:off x="10080123" y="5709272"/>
              <a:ext cx="1549225" cy="536448"/>
            </a:xfrm>
            <a:prstGeom prst="rect">
              <a:avLst/>
            </a:prstGeom>
          </p:spPr>
        </p:pic>
        <p:sp>
          <p:nvSpPr>
            <p:cNvPr id="20" name="Snip Diagonal Corner Rectangle 19">
              <a:extLst>
                <a:ext uri="{FF2B5EF4-FFF2-40B4-BE49-F238E27FC236}">
                  <a16:creationId xmlns:a16="http://schemas.microsoft.com/office/drawing/2014/main" id="{B39032EA-9127-5D42-9F3E-578BC6BD453F}"/>
                </a:ext>
              </a:extLst>
            </p:cNvPr>
            <p:cNvSpPr/>
            <p:nvPr userDrawn="1"/>
          </p:nvSpPr>
          <p:spPr>
            <a:xfrm rot="3167780">
              <a:off x="11564999" y="6068577"/>
              <a:ext cx="111866" cy="57909"/>
            </a:xfrm>
            <a:prstGeom prst="snip2DiagRect">
              <a:avLst>
                <a:gd name="adj1" fmla="val 50000"/>
                <a:gd name="adj2"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89932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bg1"/>
                </a:solidFill>
              </a:defRPr>
            </a:lvl1pPr>
          </a:lstStyle>
          <a:p>
            <a:r>
              <a:rPr lang="en-US" dirty="0"/>
              <a:t>Section title</a:t>
            </a:r>
          </a:p>
        </p:txBody>
      </p:sp>
      <p:sp>
        <p:nvSpPr>
          <p:cNvPr id="16" name="Primary-Client-Logo">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bg1"/>
          </a:solidFill>
          <a:ln w="2643" cap="flat">
            <a:noFill/>
            <a:prstDash val="solid"/>
            <a:miter/>
          </a:ln>
        </p:spPr>
        <p:txBody>
          <a:bodyPr rtlCol="0" anchor="ctr"/>
          <a:lstStyle/>
          <a:p>
            <a:endParaRPr lang="en-US" sz="2400" dirty="0"/>
          </a:p>
        </p:txBody>
      </p:sp>
    </p:spTree>
    <p:extLst>
      <p:ext uri="{BB962C8B-B14F-4D97-AF65-F5344CB8AC3E}">
        <p14:creationId xmlns:p14="http://schemas.microsoft.com/office/powerpoint/2010/main" val="198346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hite">
    <p:bg>
      <p:bgPr>
        <a:solidFill>
          <a:schemeClr val="bg1"/>
        </a:solidFill>
        <a:effectLst/>
      </p:bgPr>
    </p:bg>
    <p:spTree>
      <p:nvGrpSpPr>
        <p:cNvPr id="1" name=""/>
        <p:cNvGrpSpPr/>
        <p:nvPr/>
      </p:nvGrpSpPr>
      <p:grpSpPr>
        <a:xfrm>
          <a:off x="0" y="0"/>
          <a:ext cx="0" cy="0"/>
          <a:chOff x="0" y="0"/>
          <a:chExt cx="0" cy="0"/>
        </a:xfrm>
      </p:grpSpPr>
      <p:sp>
        <p:nvSpPr>
          <p:cNvPr id="16" name="Primary-Client-Logo">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accent1"/>
          </a:solidFill>
          <a:ln w="2643" cap="flat">
            <a:noFill/>
            <a:prstDash val="solid"/>
            <a:miter/>
          </a:ln>
        </p:spPr>
        <p:txBody>
          <a:bodyPr rtlCol="0" anchor="ctr"/>
          <a:lstStyle/>
          <a:p>
            <a:endParaRPr lang="en-US" sz="2400" dirty="0"/>
          </a:p>
        </p:txBody>
      </p:sp>
      <p:sp>
        <p:nvSpPr>
          <p:cNvPr id="4" name="Title 1">
            <a:extLst>
              <a:ext uri="{FF2B5EF4-FFF2-40B4-BE49-F238E27FC236}">
                <a16:creationId xmlns:a16="http://schemas.microsoft.com/office/drawing/2014/main" id="{32768D57-8FE3-E24F-8256-1141A5B24F58}"/>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tx1"/>
                </a:solidFill>
              </a:defRPr>
            </a:lvl1pPr>
          </a:lstStyle>
          <a:p>
            <a:r>
              <a:rPr lang="en-US" dirty="0"/>
              <a:t>Section title</a:t>
            </a:r>
          </a:p>
        </p:txBody>
      </p:sp>
    </p:spTree>
    <p:extLst>
      <p:ext uri="{BB962C8B-B14F-4D97-AF65-F5344CB8AC3E}">
        <p14:creationId xmlns:p14="http://schemas.microsoft.com/office/powerpoint/2010/main" val="2374970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2-lin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1096841"/>
          </a:xfrm>
        </p:spPr>
        <p:txBody>
          <a:bodyPr vert="horz" lIns="91440" tIns="45720" rIns="91440" bIns="45720" rtlCol="0" anchor="t" anchorCtr="0">
            <a:noAutofit/>
          </a:bodyPr>
          <a:lstStyle>
            <a:lvl1pPr>
              <a:lnSpc>
                <a:spcPct val="100000"/>
              </a:lnSpc>
              <a:defRPr lang="en-US"/>
            </a:lvl1pPr>
          </a:lstStyle>
          <a:p>
            <a:pPr lvl="0"/>
            <a:r>
              <a:rPr lang="en-US" dirty="0"/>
              <a:t>Click to add a title style with a </a:t>
            </a:r>
            <a:br>
              <a:rPr lang="en-US" dirty="0"/>
            </a:br>
            <a:r>
              <a:rPr lang="en-US" dirty="0"/>
              <a:t>two-line headline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dirty="0"/>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862937"/>
            <a:ext cx="9681295" cy="3725063"/>
          </a:xfrm>
        </p:spPr>
        <p:txBody>
          <a:bodyPr/>
          <a:lstStyle>
            <a:lvl1pPr marL="152396" indent="-152396">
              <a:lnSpc>
                <a:spcPct val="100000"/>
              </a:lnSpc>
              <a:spcBef>
                <a:spcPts val="400"/>
              </a:spcBef>
              <a:spcAft>
                <a:spcPts val="800"/>
              </a:spcAft>
              <a:buClr>
                <a:schemeClr val="accent1"/>
              </a:buClr>
              <a:tabLst/>
              <a:defRPr sz="1900"/>
            </a:lvl1pPr>
            <a:lvl2pPr marL="289977" indent="-131230">
              <a:lnSpc>
                <a:spcPct val="100000"/>
              </a:lnSpc>
              <a:spcBef>
                <a:spcPts val="0"/>
              </a:spcBef>
              <a:spcAft>
                <a:spcPts val="800"/>
              </a:spcAft>
              <a:buClr>
                <a:schemeClr val="accent1"/>
              </a:buClr>
              <a:tabLst/>
              <a:defRPr sz="1900"/>
            </a:lvl2pPr>
            <a:lvl3pPr marL="419090" indent="-110064">
              <a:lnSpc>
                <a:spcPct val="100000"/>
              </a:lnSpc>
              <a:spcBef>
                <a:spcPts val="0"/>
              </a:spcBef>
              <a:spcAft>
                <a:spcPts val="800"/>
              </a:spcAft>
              <a:buClr>
                <a:schemeClr val="accent1"/>
              </a:buClr>
              <a:tabLst/>
              <a:defRPr sz="1600"/>
            </a:lvl3pPr>
            <a:lvl4pPr marL="539737" indent="-120648">
              <a:lnSpc>
                <a:spcPct val="100000"/>
              </a:lnSpc>
              <a:spcBef>
                <a:spcPts val="0"/>
              </a:spcBef>
              <a:spcAft>
                <a:spcPts val="800"/>
              </a:spcAft>
              <a:buClr>
                <a:schemeClr val="accent1"/>
              </a:buClr>
              <a:tabLst/>
              <a:defRPr sz="1500"/>
            </a:lvl4pPr>
            <a:lvl5pPr marL="658268" indent="-107948">
              <a:lnSpc>
                <a:spcPct val="100000"/>
              </a:lnSpc>
              <a:spcBef>
                <a:spcPts val="0"/>
              </a:spcBef>
              <a:spcAft>
                <a:spcPts val="800"/>
              </a:spcAft>
              <a:buClr>
                <a:schemeClr val="accent1"/>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2">
            <a:extLst>
              <a:ext uri="{FF2B5EF4-FFF2-40B4-BE49-F238E27FC236}">
                <a16:creationId xmlns:a16="http://schemas.microsoft.com/office/drawing/2014/main" id="{8268E774-8CF3-47B5-8017-FBEA91E89CCF}"/>
              </a:ext>
            </a:extLst>
          </p:cNvPr>
          <p:cNvSpPr>
            <a:spLocks noGrp="1"/>
          </p:cNvSpPr>
          <p:nvPr>
            <p:ph type="body" sz="quarter" idx="14"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Tree>
    <p:extLst>
      <p:ext uri="{BB962C8B-B14F-4D97-AF65-F5344CB8AC3E}">
        <p14:creationId xmlns:p14="http://schemas.microsoft.com/office/powerpoint/2010/main" val="135791396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2-lin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11307336" cy="783317"/>
          </a:xfrm>
        </p:spPr>
        <p:txBody>
          <a:bodyPr vert="horz" lIns="91440" tIns="45720" rIns="91440" bIns="45720" rtlCol="0" anchor="t" anchorCtr="0">
            <a:noAutofit/>
          </a:bodyPr>
          <a:lstStyle>
            <a:lvl1pPr>
              <a:lnSpc>
                <a:spcPct val="100000"/>
              </a:lnSpc>
              <a:defRPr lang="en-US"/>
            </a:lvl1pPr>
          </a:lstStyle>
          <a:p>
            <a:pPr lvl="0"/>
            <a:r>
              <a:rPr lang="en-US" dirty="0"/>
              <a:t>Click to add a title style with a one-line headline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dirty="0"/>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dirty="0"/>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6754"/>
            <a:ext cx="11324697" cy="4105740"/>
          </a:xfrm>
        </p:spPr>
        <p:txBody>
          <a:bodyPr/>
          <a:lstStyle>
            <a:lvl1pPr marL="152396" indent="-152396">
              <a:lnSpc>
                <a:spcPct val="100000"/>
              </a:lnSpc>
              <a:spcBef>
                <a:spcPts val="400"/>
              </a:spcBef>
              <a:spcAft>
                <a:spcPts val="800"/>
              </a:spcAft>
              <a:buClr>
                <a:schemeClr val="accent1"/>
              </a:buClr>
              <a:tabLst/>
              <a:defRPr sz="1900"/>
            </a:lvl1pPr>
            <a:lvl2pPr marL="289977" indent="-131230">
              <a:lnSpc>
                <a:spcPct val="100000"/>
              </a:lnSpc>
              <a:spcBef>
                <a:spcPts val="0"/>
              </a:spcBef>
              <a:spcAft>
                <a:spcPts val="800"/>
              </a:spcAft>
              <a:buClr>
                <a:schemeClr val="accent1"/>
              </a:buClr>
              <a:tabLst/>
              <a:defRPr sz="1900"/>
            </a:lvl2pPr>
            <a:lvl3pPr marL="419090" indent="-110064">
              <a:lnSpc>
                <a:spcPct val="100000"/>
              </a:lnSpc>
              <a:spcBef>
                <a:spcPts val="0"/>
              </a:spcBef>
              <a:spcAft>
                <a:spcPts val="800"/>
              </a:spcAft>
              <a:buClr>
                <a:schemeClr val="accent1"/>
              </a:buClr>
              <a:tabLst/>
              <a:defRPr sz="1600"/>
            </a:lvl3pPr>
            <a:lvl4pPr marL="539737" indent="-120648">
              <a:lnSpc>
                <a:spcPct val="100000"/>
              </a:lnSpc>
              <a:spcBef>
                <a:spcPts val="0"/>
              </a:spcBef>
              <a:spcAft>
                <a:spcPts val="800"/>
              </a:spcAft>
              <a:buClr>
                <a:schemeClr val="accent1"/>
              </a:buClr>
              <a:tabLst/>
              <a:defRPr sz="1500"/>
            </a:lvl4pPr>
            <a:lvl5pPr marL="658268" indent="-107948">
              <a:lnSpc>
                <a:spcPct val="100000"/>
              </a:lnSpc>
              <a:spcBef>
                <a:spcPts val="0"/>
              </a:spcBef>
              <a:spcAft>
                <a:spcPts val="800"/>
              </a:spcAft>
              <a:buClr>
                <a:schemeClr val="accent1"/>
              </a:buClr>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2">
            <a:extLst>
              <a:ext uri="{FF2B5EF4-FFF2-40B4-BE49-F238E27FC236}">
                <a16:creationId xmlns:a16="http://schemas.microsoft.com/office/drawing/2014/main" id="{6752AC4C-5C97-6749-9FC8-151AAF91E784}"/>
              </a:ext>
            </a:extLst>
          </p:cNvPr>
          <p:cNvSpPr>
            <a:spLocks noGrp="1"/>
          </p:cNvSpPr>
          <p:nvPr>
            <p:ph type="body" sz="quarter" idx="14"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dirty="0"/>
              <a:t>Click to edit Footnote </a:t>
            </a:r>
          </a:p>
        </p:txBody>
      </p:sp>
    </p:spTree>
    <p:extLst>
      <p:ext uri="{BB962C8B-B14F-4D97-AF65-F5344CB8AC3E}">
        <p14:creationId xmlns:p14="http://schemas.microsoft.com/office/powerpoint/2010/main" val="360294883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01668F-4F00-0646-B3E8-9FF107686AC8}"/>
              </a:ext>
            </a:extLst>
          </p:cNvPr>
          <p:cNvSpPr>
            <a:spLocks noGrp="1"/>
          </p:cNvSpPr>
          <p:nvPr>
            <p:ph type="title"/>
          </p:nvPr>
        </p:nvSpPr>
        <p:spPr>
          <a:xfrm>
            <a:off x="517233" y="469263"/>
            <a:ext cx="9680448" cy="732508"/>
          </a:xfrm>
          <a:prstGeom prst="rect">
            <a:avLst/>
          </a:prstGeom>
        </p:spPr>
        <p:txBody>
          <a:bodyPr vert="horz" lIns="91440" tIns="45720" rIns="91440" bIns="4572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93AE75A5-C5DD-F24E-B778-058E1A648C58}"/>
              </a:ext>
            </a:extLst>
          </p:cNvPr>
          <p:cNvSpPr>
            <a:spLocks noGrp="1"/>
          </p:cNvSpPr>
          <p:nvPr>
            <p:ph type="body" idx="1"/>
          </p:nvPr>
        </p:nvSpPr>
        <p:spPr>
          <a:xfrm>
            <a:off x="499872" y="1501605"/>
            <a:ext cx="9680448" cy="422017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3301E51-C0D1-1145-9586-FD3CE3D91F61}"/>
              </a:ext>
            </a:extLst>
          </p:cNvPr>
          <p:cNvSpPr>
            <a:spLocks noGrp="1"/>
          </p:cNvSpPr>
          <p:nvPr>
            <p:ph type="sldNum" sz="quarter" idx="4"/>
          </p:nvPr>
        </p:nvSpPr>
        <p:spPr>
          <a:xfrm>
            <a:off x="11214331" y="6242305"/>
            <a:ext cx="470647" cy="374396"/>
          </a:xfrm>
          <a:prstGeom prst="rect">
            <a:avLst/>
          </a:prstGeom>
        </p:spPr>
        <p:txBody>
          <a:bodyPr vert="horz" lIns="91440" tIns="45720" rIns="91440" bIns="45720" rtlCol="0" anchor="ctr"/>
          <a:lstStyle>
            <a:lvl1pPr algn="r">
              <a:defRPr sz="1067"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dirty="0"/>
          </a:p>
        </p:txBody>
      </p:sp>
      <p:sp>
        <p:nvSpPr>
          <p:cNvPr id="8" name="TextBox 7">
            <a:extLst>
              <a:ext uri="{FF2B5EF4-FFF2-40B4-BE49-F238E27FC236}">
                <a16:creationId xmlns:a16="http://schemas.microsoft.com/office/drawing/2014/main" id="{9ED704B1-56F3-BC48-B63B-4E3939705733}"/>
              </a:ext>
            </a:extLst>
          </p:cNvPr>
          <p:cNvSpPr txBox="1"/>
          <p:nvPr userDrawn="1"/>
        </p:nvSpPr>
        <p:spPr>
          <a:xfrm>
            <a:off x="1097280" y="6332817"/>
            <a:ext cx="3151512"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 2021 United HealthCare Services, Inc. All Rights Reserved.</a:t>
            </a:r>
          </a:p>
        </p:txBody>
      </p:sp>
      <p:sp>
        <p:nvSpPr>
          <p:cNvPr id="10" name="Primary-Client-Logo">
            <a:extLst>
              <a:ext uri="{FF2B5EF4-FFF2-40B4-BE49-F238E27FC236}">
                <a16:creationId xmlns:a16="http://schemas.microsoft.com/office/drawing/2014/main" id="{129DDFE8-CD12-8644-AE9F-FB940196156F}"/>
              </a:ext>
            </a:extLst>
          </p:cNvPr>
          <p:cNvSpPr/>
          <p:nvPr userDrawn="1"/>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dirty="0"/>
          </a:p>
        </p:txBody>
      </p:sp>
      <p:sp>
        <p:nvSpPr>
          <p:cNvPr id="4" name="Footer Placeholder 3">
            <a:extLst>
              <a:ext uri="{FF2B5EF4-FFF2-40B4-BE49-F238E27FC236}">
                <a16:creationId xmlns:a16="http://schemas.microsoft.com/office/drawing/2014/main" id="{AA7BA7B7-B988-9548-9455-35B566EB356C}"/>
              </a:ext>
            </a:extLst>
          </p:cNvPr>
          <p:cNvSpPr>
            <a:spLocks noGrp="1"/>
          </p:cNvSpPr>
          <p:nvPr>
            <p:ph type="ftr" sz="quarter" idx="3"/>
          </p:nvPr>
        </p:nvSpPr>
        <p:spPr>
          <a:xfrm>
            <a:off x="7914273" y="6241565"/>
            <a:ext cx="3300057" cy="366183"/>
          </a:xfrm>
          <a:prstGeom prst="rect">
            <a:avLst/>
          </a:prstGeom>
        </p:spPr>
        <p:txBody>
          <a:bodyPr vert="horz" lIns="91440" tIns="45720" rIns="91440" bIns="45720" rtlCol="0" anchor="ctr"/>
          <a:lstStyle>
            <a:lvl1pPr algn="r">
              <a:defRPr sz="1067">
                <a:solidFill>
                  <a:schemeClr val="tx1"/>
                </a:solidFill>
              </a:defRPr>
            </a:lvl1pPr>
          </a:lstStyle>
          <a:p>
            <a:r>
              <a:rPr lang="en-US" dirty="0"/>
              <a:t>Type Division Name here</a:t>
            </a:r>
          </a:p>
        </p:txBody>
      </p:sp>
    </p:spTree>
    <p:extLst>
      <p:ext uri="{BB962C8B-B14F-4D97-AF65-F5344CB8AC3E}">
        <p14:creationId xmlns:p14="http://schemas.microsoft.com/office/powerpoint/2010/main" val="2098892643"/>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73" r:id="rId3"/>
    <p:sldLayoutId id="2147483672" r:id="rId4"/>
    <p:sldLayoutId id="2147483674" r:id="rId5"/>
    <p:sldLayoutId id="2147483666" r:id="rId6"/>
    <p:sldLayoutId id="2147483684" r:id="rId7"/>
    <p:sldLayoutId id="2147483688" r:id="rId8"/>
    <p:sldLayoutId id="2147483709" r:id="rId9"/>
    <p:sldLayoutId id="2147483685" r:id="rId10"/>
    <p:sldLayoutId id="2147483689" r:id="rId11"/>
    <p:sldLayoutId id="2147483662" r:id="rId12"/>
    <p:sldLayoutId id="2147483663" r:id="rId13"/>
    <p:sldLayoutId id="2147483678" r:id="rId14"/>
    <p:sldLayoutId id="2147483677" r:id="rId15"/>
    <p:sldLayoutId id="2147483676" r:id="rId16"/>
    <p:sldLayoutId id="2147483690" r:id="rId17"/>
    <p:sldLayoutId id="2147483679" r:id="rId18"/>
    <p:sldLayoutId id="2147483691" r:id="rId19"/>
    <p:sldLayoutId id="2147483650" r:id="rId20"/>
    <p:sldLayoutId id="2147483692" r:id="rId21"/>
    <p:sldLayoutId id="2147483667" r:id="rId22"/>
    <p:sldLayoutId id="2147483693" r:id="rId23"/>
    <p:sldLayoutId id="2147483675" r:id="rId24"/>
    <p:sldLayoutId id="2147483695" r:id="rId25"/>
    <p:sldLayoutId id="2147483687" r:id="rId26"/>
    <p:sldLayoutId id="2147483686" r:id="rId27"/>
    <p:sldLayoutId id="2147483696" r:id="rId28"/>
    <p:sldLayoutId id="2147483694" r:id="rId29"/>
    <p:sldLayoutId id="2147483697" r:id="rId30"/>
  </p:sldLayoutIdLst>
  <p:hf hdr="0" ftr="0" dt="0"/>
  <p:txStyles>
    <p:titleStyle>
      <a:lvl1pPr algn="l" defTabSz="914377" rtl="0" eaLnBrk="1" latinLnBrk="0" hangingPunct="1">
        <a:lnSpc>
          <a:spcPct val="100000"/>
        </a:lnSpc>
        <a:spcBef>
          <a:spcPct val="0"/>
        </a:spcBef>
        <a:buNone/>
        <a:defRPr sz="3200" b="1" i="0" kern="1200" spc="0" baseline="0">
          <a:solidFill>
            <a:schemeClr val="accent1"/>
          </a:solidFill>
          <a:latin typeface="+mj-lt"/>
          <a:ea typeface="+mj-ea"/>
          <a:cs typeface="+mj-cs"/>
        </a:defRPr>
      </a:lvl1pPr>
    </p:titleStyle>
    <p:bodyStyle>
      <a:lvl1pPr marL="156629" indent="-156629" algn="l" defTabSz="914377" rtl="0" eaLnBrk="1" latinLnBrk="0" hangingPunct="1">
        <a:lnSpc>
          <a:spcPct val="90000"/>
        </a:lnSpc>
        <a:spcBef>
          <a:spcPts val="400"/>
        </a:spcBef>
        <a:spcAft>
          <a:spcPts val="800"/>
        </a:spcAft>
        <a:buClr>
          <a:schemeClr val="accent1"/>
        </a:buClr>
        <a:buFont typeface="Arial" panose="020B0604020202020204" pitchFamily="34" charset="0"/>
        <a:buChar char="•"/>
        <a:tabLst/>
        <a:defRPr sz="1900" b="0" i="0" kern="1200">
          <a:solidFill>
            <a:schemeClr val="accent1"/>
          </a:solidFill>
          <a:latin typeface="+mn-lt"/>
          <a:ea typeface="+mn-ea"/>
          <a:cs typeface="Arial" panose="020B0604020202020204" pitchFamily="34" charset="0"/>
        </a:defRPr>
      </a:lvl1pPr>
      <a:lvl2pPr marL="292093" indent="-135463" algn="l" defTabSz="914377" rtl="0" eaLnBrk="1" latinLnBrk="0" hangingPunct="1">
        <a:lnSpc>
          <a:spcPct val="90000"/>
        </a:lnSpc>
        <a:spcBef>
          <a:spcPts val="0"/>
        </a:spcBef>
        <a:spcAft>
          <a:spcPts val="800"/>
        </a:spcAft>
        <a:buClr>
          <a:schemeClr val="accent1"/>
        </a:buClr>
        <a:buFont typeface="System Font Regular"/>
        <a:buChar char="-"/>
        <a:tabLst/>
        <a:defRPr sz="1900" b="0" i="0" kern="1200">
          <a:solidFill>
            <a:schemeClr val="accent1"/>
          </a:solidFill>
          <a:latin typeface="+mn-lt"/>
          <a:ea typeface="+mn-ea"/>
          <a:cs typeface="Arial" panose="020B0604020202020204" pitchFamily="34" charset="0"/>
        </a:defRPr>
      </a:lvl2pPr>
      <a:lvl3pPr marL="438140"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600" b="0" i="0" kern="1200">
          <a:solidFill>
            <a:schemeClr val="accent1"/>
          </a:solidFill>
          <a:latin typeface="+mn-lt"/>
          <a:ea typeface="+mn-ea"/>
          <a:cs typeface="Arial" panose="020B0604020202020204" pitchFamily="34" charset="0"/>
        </a:defRPr>
      </a:lvl3pPr>
      <a:lvl4pPr marL="535504" indent="-97364" algn="l" defTabSz="914377" rtl="0" eaLnBrk="1" latinLnBrk="0" hangingPunct="1">
        <a:lnSpc>
          <a:spcPct val="90000"/>
        </a:lnSpc>
        <a:spcBef>
          <a:spcPts val="0"/>
        </a:spcBef>
        <a:spcAft>
          <a:spcPts val="800"/>
        </a:spcAft>
        <a:buClr>
          <a:schemeClr val="accent1"/>
        </a:buClr>
        <a:buFont typeface="System Font Regular"/>
        <a:buChar char="-"/>
        <a:tabLst/>
        <a:defRPr sz="1500" b="0" i="0" kern="1200">
          <a:solidFill>
            <a:schemeClr val="accent1"/>
          </a:solidFill>
          <a:latin typeface="+mn-lt"/>
          <a:ea typeface="+mn-ea"/>
          <a:cs typeface="Arial" panose="020B0604020202020204" pitchFamily="34" charset="0"/>
        </a:defRPr>
      </a:lvl4pPr>
      <a:lvl5pPr marL="694249"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4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84" userDrawn="1">
          <p15:clr>
            <a:srgbClr val="F26B43"/>
          </p15:clr>
        </p15:guide>
        <p15:guide id="4" orient="horz" pos="3931" userDrawn="1">
          <p15:clr>
            <a:srgbClr val="F26B43"/>
          </p15:clr>
        </p15:guide>
        <p15:guide id="6" pos="7296" userDrawn="1">
          <p15:clr>
            <a:srgbClr val="F26B43"/>
          </p15:clr>
        </p15:guide>
        <p15:guide id="7" orient="horz" pos="4080" userDrawn="1">
          <p15:clr>
            <a:srgbClr val="F26B43"/>
          </p15:clr>
        </p15:guide>
        <p15:guide id="8" pos="1267" userDrawn="1">
          <p15:clr>
            <a:srgbClr val="F26B43"/>
          </p15:clr>
        </p15:guide>
        <p15:guide id="9" pos="1389" userDrawn="1">
          <p15:clr>
            <a:srgbClr val="F26B43"/>
          </p15:clr>
        </p15:guide>
        <p15:guide id="10" pos="2272" userDrawn="1">
          <p15:clr>
            <a:srgbClr val="F26B43"/>
          </p15:clr>
        </p15:guide>
        <p15:guide id="11" pos="2395" userDrawn="1">
          <p15:clr>
            <a:srgbClr val="F26B43"/>
          </p15:clr>
        </p15:guide>
        <p15:guide id="12" pos="3277" userDrawn="1">
          <p15:clr>
            <a:srgbClr val="F26B43"/>
          </p15:clr>
        </p15:guide>
        <p15:guide id="13" pos="3397" userDrawn="1">
          <p15:clr>
            <a:srgbClr val="F26B43"/>
          </p15:clr>
        </p15:guide>
        <p15:guide id="14" pos="4283" userDrawn="1">
          <p15:clr>
            <a:srgbClr val="F26B43"/>
          </p15:clr>
        </p15:guide>
        <p15:guide id="15" pos="4403" userDrawn="1">
          <p15:clr>
            <a:srgbClr val="F26B43"/>
          </p15:clr>
        </p15:guide>
        <p15:guide id="16" pos="5285" userDrawn="1">
          <p15:clr>
            <a:srgbClr val="F26B43"/>
          </p15:clr>
        </p15:guide>
        <p15:guide id="17" pos="5408" userDrawn="1">
          <p15:clr>
            <a:srgbClr val="F26B43"/>
          </p15:clr>
        </p15:guide>
        <p15:guide id="18" pos="6291" userDrawn="1">
          <p15:clr>
            <a:srgbClr val="F26B43"/>
          </p15:clr>
        </p15:guide>
        <p15:guide id="19" pos="6413" userDrawn="1">
          <p15:clr>
            <a:srgbClr val="F26B43"/>
          </p15:clr>
        </p15:guide>
        <p15:guide id="20" orient="horz" pos="368" userDrawn="1">
          <p15:clr>
            <a:srgbClr val="F26B43"/>
          </p15:clr>
        </p15:guide>
        <p15:guide id="21" orient="horz" pos="988" userDrawn="1">
          <p15:clr>
            <a:srgbClr val="F26B43"/>
          </p15:clr>
        </p15:guide>
        <p15:guide id="22" orient="horz" pos="568" userDrawn="1">
          <p15:clr>
            <a:srgbClr val="F26B43"/>
          </p15:clr>
        </p15:guide>
        <p15:guide id="23" orient="horz" pos="121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45FE56-05BF-49E7-BA37-F894EE8169D9}"/>
              </a:ext>
            </a:extLst>
          </p:cNvPr>
          <p:cNvSpPr>
            <a:spLocks noGrp="1"/>
          </p:cNvSpPr>
          <p:nvPr>
            <p:ph type="title"/>
          </p:nvPr>
        </p:nvSpPr>
        <p:spPr/>
        <p:txBody>
          <a:bodyPr/>
          <a:lstStyle/>
          <a:p>
            <a:r>
              <a:rPr lang="en-US" dirty="0"/>
              <a:t>Bariatric Resources Services are built to help reduce obesity</a:t>
            </a:r>
          </a:p>
        </p:txBody>
      </p:sp>
      <p:sp>
        <p:nvSpPr>
          <p:cNvPr id="9" name="Content Placeholder 8">
            <a:extLst>
              <a:ext uri="{FF2B5EF4-FFF2-40B4-BE49-F238E27FC236}">
                <a16:creationId xmlns:a16="http://schemas.microsoft.com/office/drawing/2014/main" id="{35E89DEE-3908-4AF7-B437-AEE2FC4BB5E0}"/>
              </a:ext>
            </a:extLst>
          </p:cNvPr>
          <p:cNvSpPr>
            <a:spLocks noGrp="1"/>
          </p:cNvSpPr>
          <p:nvPr>
            <p:ph idx="1"/>
          </p:nvPr>
        </p:nvSpPr>
        <p:spPr>
          <a:xfrm>
            <a:off x="499872" y="2194251"/>
            <a:ext cx="5364480" cy="2039816"/>
          </a:xfrm>
        </p:spPr>
        <p:txBody>
          <a:bodyPr/>
          <a:lstStyle/>
          <a:p>
            <a:pPr marL="0" indent="0">
              <a:buNone/>
            </a:pPr>
            <a:r>
              <a:rPr lang="en-US" dirty="0"/>
              <a:t>By providing access to providers at leading regional bariatric programs, employees are more likely to receive quality care that leads </a:t>
            </a:r>
            <a:br>
              <a:rPr lang="en-US" dirty="0"/>
            </a:br>
            <a:r>
              <a:rPr lang="en-US" dirty="0"/>
              <a:t>to better outcomes.</a:t>
            </a:r>
          </a:p>
          <a:p>
            <a:pPr marL="0" indent="0">
              <a:buNone/>
            </a:pPr>
            <a:r>
              <a:rPr lang="en-US" b="1" dirty="0"/>
              <a:t>The program is designed for those over</a:t>
            </a:r>
            <a:br>
              <a:rPr lang="en-US" b="1" dirty="0"/>
            </a:br>
            <a:r>
              <a:rPr lang="en-US" b="1" dirty="0"/>
              <a:t>the age of 18 with:</a:t>
            </a:r>
            <a:endParaRPr lang="en-US" dirty="0"/>
          </a:p>
        </p:txBody>
      </p:sp>
      <p:pic>
        <p:nvPicPr>
          <p:cNvPr id="10" name="Picture Placeholder 5" descr="AdobeStock_236127676.png">
            <a:extLst>
              <a:ext uri="{FF2B5EF4-FFF2-40B4-BE49-F238E27FC236}">
                <a16:creationId xmlns:a16="http://schemas.microsoft.com/office/drawing/2014/main" id="{FF954CC6-666E-8C4D-B9E2-FD2B3ED66499}"/>
              </a:ext>
            </a:extLst>
          </p:cNvPr>
          <p:cNvPicPr>
            <a:picLocks noChangeAspect="1"/>
          </p:cNvPicPr>
          <p:nvPr/>
        </p:nvPicPr>
        <p:blipFill rotWithShape="1">
          <a:blip r:embed="rId3">
            <a:extLst>
              <a:ext uri="{28A0092B-C50C-407E-A947-70E740481C1C}">
                <a14:useLocalDpi xmlns:a14="http://schemas.microsoft.com/office/drawing/2010/main" val="0"/>
              </a:ext>
            </a:extLst>
          </a:blip>
          <a:srcRect l="26371" r="15419"/>
          <a:stretch/>
        </p:blipFill>
        <p:spPr>
          <a:xfrm>
            <a:off x="6212619" y="1"/>
            <a:ext cx="5979381" cy="6857999"/>
          </a:xfrm>
          <a:prstGeom prst="rect">
            <a:avLst/>
          </a:prstGeom>
          <a:solidFill>
            <a:schemeClr val="tx2"/>
          </a:solidFill>
        </p:spPr>
      </p:pic>
      <p:sp>
        <p:nvSpPr>
          <p:cNvPr id="12" name="Slide Number Placeholder 2">
            <a:extLst>
              <a:ext uri="{FF2B5EF4-FFF2-40B4-BE49-F238E27FC236}">
                <a16:creationId xmlns:a16="http://schemas.microsoft.com/office/drawing/2014/main" id="{A138E0AC-A564-BE41-B7FC-64241E3519A0}"/>
              </a:ext>
            </a:extLst>
          </p:cNvPr>
          <p:cNvSpPr>
            <a:spLocks noGrp="1"/>
          </p:cNvSpPr>
          <p:nvPr>
            <p:ph type="sldNum" sz="quarter" idx="12"/>
          </p:nvPr>
        </p:nvSpPr>
        <p:spPr>
          <a:xfrm>
            <a:off x="11214331" y="6242305"/>
            <a:ext cx="470647" cy="374396"/>
          </a:xfrm>
        </p:spPr>
        <p:txBody>
          <a:bodyPr/>
          <a:lstStyle/>
          <a:p>
            <a:fld id="{90F9BDA0-AF0E-4BA8-B742-3B9C92A3E6FE}" type="slidenum">
              <a:rPr lang="en-US" smtClean="0"/>
              <a:t>1</a:t>
            </a:fld>
            <a:endParaRPr lang="en-US" dirty="0"/>
          </a:p>
        </p:txBody>
      </p:sp>
      <p:sp>
        <p:nvSpPr>
          <p:cNvPr id="13" name="Content Placeholder 8">
            <a:extLst>
              <a:ext uri="{FF2B5EF4-FFF2-40B4-BE49-F238E27FC236}">
                <a16:creationId xmlns:a16="http://schemas.microsoft.com/office/drawing/2014/main" id="{77C79954-466E-854A-BE47-F2EFAA2A6412}"/>
              </a:ext>
            </a:extLst>
          </p:cNvPr>
          <p:cNvSpPr txBox="1">
            <a:spLocks/>
          </p:cNvSpPr>
          <p:nvPr/>
        </p:nvSpPr>
        <p:spPr>
          <a:xfrm>
            <a:off x="917448" y="4234067"/>
            <a:ext cx="4873752" cy="947533"/>
          </a:xfrm>
          <a:prstGeom prst="rect">
            <a:avLst/>
          </a:prstGeom>
        </p:spPr>
        <p:txBody>
          <a:bodyPr vert="horz" lIns="91440" tIns="45720" rIns="91440" bIns="45720" rtlCol="0">
            <a:noAutofit/>
          </a:bodyPr>
          <a:lstStyle>
            <a:lvl1pPr marL="122764" indent="-122764" algn="l" defTabSz="914377" rtl="0" eaLnBrk="1" latinLnBrk="0" hangingPunct="1">
              <a:lnSpc>
                <a:spcPct val="100000"/>
              </a:lnSpc>
              <a:spcBef>
                <a:spcPts val="400"/>
              </a:spcBef>
              <a:spcAft>
                <a:spcPts val="800"/>
              </a:spcAft>
              <a:buClr>
                <a:schemeClr val="accent1"/>
              </a:buClr>
              <a:buFont typeface="Arial" panose="020B0604020202020204" pitchFamily="34" charset="0"/>
              <a:buChar char="•"/>
              <a:tabLst/>
              <a:defRPr sz="1900" b="0" i="0" kern="1200">
                <a:solidFill>
                  <a:schemeClr val="accent1"/>
                </a:solidFill>
                <a:latin typeface="+mn-lt"/>
                <a:ea typeface="+mn-ea"/>
                <a:cs typeface="Arial" panose="020B0604020202020204" pitchFamily="34" charset="0"/>
              </a:defRPr>
            </a:lvl1pPr>
            <a:lvl2pPr marL="268811" indent="-110064" algn="l" defTabSz="914377" rtl="0" eaLnBrk="1" latinLnBrk="0" hangingPunct="1">
              <a:lnSpc>
                <a:spcPct val="100000"/>
              </a:lnSpc>
              <a:spcBef>
                <a:spcPts val="0"/>
              </a:spcBef>
              <a:spcAft>
                <a:spcPts val="800"/>
              </a:spcAft>
              <a:buClr>
                <a:schemeClr val="accent1"/>
              </a:buClr>
              <a:buFont typeface="System Font Regular"/>
              <a:buChar char="-"/>
              <a:tabLst/>
              <a:defRPr sz="1900" b="0" i="0" kern="1200">
                <a:solidFill>
                  <a:schemeClr val="accent1"/>
                </a:solidFill>
                <a:latin typeface="+mn-lt"/>
                <a:ea typeface="+mn-ea"/>
                <a:cs typeface="Arial" panose="020B0604020202020204" pitchFamily="34" charset="0"/>
              </a:defRPr>
            </a:lvl2pPr>
            <a:lvl3pPr marL="408507" indent="-118530" algn="l" defTabSz="914377" rtl="0" eaLnBrk="1" latinLnBrk="0" hangingPunct="1">
              <a:lnSpc>
                <a:spcPct val="100000"/>
              </a:lnSpc>
              <a:spcBef>
                <a:spcPts val="0"/>
              </a:spcBef>
              <a:spcAft>
                <a:spcPts val="800"/>
              </a:spcAft>
              <a:buClr>
                <a:schemeClr val="accent1"/>
              </a:buClr>
              <a:buFont typeface="Arial" panose="020B0604020202020204" pitchFamily="34" charset="0"/>
              <a:buChar char="•"/>
              <a:tabLst/>
              <a:defRPr sz="1600" b="0" i="0" kern="1200">
                <a:solidFill>
                  <a:schemeClr val="accent1"/>
                </a:solidFill>
                <a:latin typeface="+mn-lt"/>
                <a:ea typeface="+mn-ea"/>
                <a:cs typeface="Arial" panose="020B0604020202020204" pitchFamily="34" charset="0"/>
              </a:defRPr>
            </a:lvl3pPr>
            <a:lvl4pPr marL="527037" indent="-107948" algn="l" defTabSz="914377" rtl="0" eaLnBrk="1" latinLnBrk="0" hangingPunct="1">
              <a:lnSpc>
                <a:spcPct val="100000"/>
              </a:lnSpc>
              <a:spcBef>
                <a:spcPts val="0"/>
              </a:spcBef>
              <a:spcAft>
                <a:spcPts val="800"/>
              </a:spcAft>
              <a:buClr>
                <a:schemeClr val="accent1"/>
              </a:buClr>
              <a:buFont typeface="System Font Regular"/>
              <a:buChar char="-"/>
              <a:tabLst/>
              <a:defRPr sz="1500" b="0" i="0" kern="1200">
                <a:solidFill>
                  <a:schemeClr val="accent1"/>
                </a:solidFill>
                <a:latin typeface="+mn-lt"/>
                <a:ea typeface="+mn-ea"/>
                <a:cs typeface="Arial" panose="020B0604020202020204" pitchFamily="34" charset="0"/>
              </a:defRPr>
            </a:lvl4pPr>
            <a:lvl5pPr marL="666734" indent="-118530" algn="l" defTabSz="914377" rtl="0" eaLnBrk="1" latinLnBrk="0" hangingPunct="1">
              <a:lnSpc>
                <a:spcPct val="100000"/>
              </a:lnSpc>
              <a:spcBef>
                <a:spcPts val="0"/>
              </a:spcBef>
              <a:spcAft>
                <a:spcPts val="800"/>
              </a:spcAft>
              <a:buClr>
                <a:schemeClr val="accent1"/>
              </a:buClr>
              <a:buFont typeface="Arial" panose="020B0604020202020204" pitchFamily="34" charset="0"/>
              <a:buChar char="•"/>
              <a:tabLst/>
              <a:defRPr sz="14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A body mass index (BMI) of 40+, or</a:t>
            </a:r>
          </a:p>
          <a:p>
            <a:pPr marL="0" indent="0">
              <a:buNone/>
            </a:pPr>
            <a:r>
              <a:rPr lang="en-US" dirty="0"/>
              <a:t>A BMI of 3</a:t>
            </a:r>
            <a:r>
              <a:rPr lang="en-US" spc="300" dirty="0"/>
              <a:t>5–</a:t>
            </a:r>
            <a:r>
              <a:rPr lang="en-US" dirty="0"/>
              <a:t>40 with at least 1 comorbidity*</a:t>
            </a:r>
          </a:p>
        </p:txBody>
      </p:sp>
      <p:pic>
        <p:nvPicPr>
          <p:cNvPr id="16" name="Picture 15" descr="Icon&#10;&#10;Description automatically generated">
            <a:extLst>
              <a:ext uri="{FF2B5EF4-FFF2-40B4-BE49-F238E27FC236}">
                <a16:creationId xmlns:a16="http://schemas.microsoft.com/office/drawing/2014/main" id="{EA9ED695-D163-5441-B4A8-089B5AEF1BA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33400" y="4224381"/>
            <a:ext cx="397495" cy="397495"/>
          </a:xfrm>
          <a:prstGeom prst="rect">
            <a:avLst/>
          </a:prstGeom>
        </p:spPr>
      </p:pic>
      <p:pic>
        <p:nvPicPr>
          <p:cNvPr id="17" name="Picture 16" descr="Icon&#10;&#10;Description automatically generated">
            <a:extLst>
              <a:ext uri="{FF2B5EF4-FFF2-40B4-BE49-F238E27FC236}">
                <a16:creationId xmlns:a16="http://schemas.microsoft.com/office/drawing/2014/main" id="{F999BAA4-646E-1D42-9370-3B96ADCAC83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33400" y="4664956"/>
            <a:ext cx="397495" cy="397495"/>
          </a:xfrm>
          <a:prstGeom prst="rect">
            <a:avLst/>
          </a:prstGeom>
        </p:spPr>
      </p:pic>
    </p:spTree>
    <p:extLst>
      <p:ext uri="{BB962C8B-B14F-4D97-AF65-F5344CB8AC3E}">
        <p14:creationId xmlns:p14="http://schemas.microsoft.com/office/powerpoint/2010/main" val="3021426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45FE56-05BF-49E7-BA37-F894EE8169D9}"/>
              </a:ext>
            </a:extLst>
          </p:cNvPr>
          <p:cNvSpPr>
            <a:spLocks noGrp="1"/>
          </p:cNvSpPr>
          <p:nvPr>
            <p:ph type="title"/>
          </p:nvPr>
        </p:nvSpPr>
        <p:spPr/>
        <p:txBody>
          <a:bodyPr/>
          <a:lstStyle/>
          <a:p>
            <a:r>
              <a:rPr lang="en-US" dirty="0"/>
              <a:t>Created to help deliver cost-effective outcomes</a:t>
            </a:r>
          </a:p>
        </p:txBody>
      </p:sp>
      <p:sp>
        <p:nvSpPr>
          <p:cNvPr id="9" name="Content Placeholder 3">
            <a:extLst>
              <a:ext uri="{FF2B5EF4-FFF2-40B4-BE49-F238E27FC236}">
                <a16:creationId xmlns:a16="http://schemas.microsoft.com/office/drawing/2014/main" id="{EE3990FA-0E54-4C0D-AE7F-5A203A8B5552}"/>
              </a:ext>
            </a:extLst>
          </p:cNvPr>
          <p:cNvSpPr txBox="1">
            <a:spLocks/>
          </p:cNvSpPr>
          <p:nvPr/>
        </p:nvSpPr>
        <p:spPr>
          <a:xfrm>
            <a:off x="7914273" y="185755"/>
            <a:ext cx="4016590" cy="342095"/>
          </a:xfrm>
          <a:prstGeom prst="rect">
            <a:avLst/>
          </a:prstGeom>
        </p:spPr>
        <p:txBody>
          <a:bodyPr/>
          <a:lstStyle>
            <a:lvl1pPr marL="0" indent="0" algn="r" defTabSz="914377" rtl="0" eaLnBrk="1" latinLnBrk="0" hangingPunct="1">
              <a:lnSpc>
                <a:spcPct val="90000"/>
              </a:lnSpc>
              <a:spcBef>
                <a:spcPts val="40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1pPr>
            <a:lvl2pPr marL="156630" indent="0" algn="l" defTabSz="914377" rtl="0" eaLnBrk="1" latinLnBrk="0" hangingPunct="1">
              <a:lnSpc>
                <a:spcPct val="90000"/>
              </a:lnSpc>
              <a:spcBef>
                <a:spcPts val="0"/>
              </a:spcBef>
              <a:spcAft>
                <a:spcPts val="800"/>
              </a:spcAft>
              <a:buClr>
                <a:schemeClr val="accent1"/>
              </a:buClr>
              <a:buFont typeface="System Font Regular"/>
              <a:buNone/>
              <a:tabLst/>
              <a:defRPr sz="800" b="0" i="0" kern="1200">
                <a:solidFill>
                  <a:schemeClr val="accent1"/>
                </a:solidFill>
                <a:latin typeface="+mn-lt"/>
                <a:ea typeface="+mn-ea"/>
                <a:cs typeface="Arial" panose="020B0604020202020204" pitchFamily="34" charset="0"/>
              </a:defRPr>
            </a:lvl2pPr>
            <a:lvl3pPr marL="302677" indent="0" algn="l" defTabSz="914377" rtl="0" eaLnBrk="1" latinLnBrk="0" hangingPunct="1">
              <a:lnSpc>
                <a:spcPct val="90000"/>
              </a:lnSpc>
              <a:spcBef>
                <a:spcPts val="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3pPr>
            <a:lvl4pPr marL="438140" indent="0" algn="l" defTabSz="914377" rtl="0" eaLnBrk="1" latinLnBrk="0" hangingPunct="1">
              <a:lnSpc>
                <a:spcPct val="90000"/>
              </a:lnSpc>
              <a:spcBef>
                <a:spcPts val="0"/>
              </a:spcBef>
              <a:spcAft>
                <a:spcPts val="800"/>
              </a:spcAft>
              <a:buClr>
                <a:schemeClr val="accent1"/>
              </a:buClr>
              <a:buFont typeface="System Font Regular"/>
              <a:buNone/>
              <a:tabLst/>
              <a:defRPr sz="800" b="0" i="0" kern="1200">
                <a:solidFill>
                  <a:schemeClr val="accent1"/>
                </a:solidFill>
                <a:latin typeface="+mn-lt"/>
                <a:ea typeface="+mn-ea"/>
                <a:cs typeface="Arial" panose="020B0604020202020204" pitchFamily="34" charset="0"/>
              </a:defRPr>
            </a:lvl4pPr>
            <a:lvl5pPr marL="558786" indent="0" algn="l" defTabSz="914377" rtl="0" eaLnBrk="1" latinLnBrk="0" hangingPunct="1">
              <a:lnSpc>
                <a:spcPct val="90000"/>
              </a:lnSpc>
              <a:spcBef>
                <a:spcPts val="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dirty="0"/>
              <a:t>Health Management  |  Bariatric Resource Services</a:t>
            </a:r>
          </a:p>
        </p:txBody>
      </p:sp>
      <p:pic>
        <p:nvPicPr>
          <p:cNvPr id="7" name="Picture 6">
            <a:extLst>
              <a:ext uri="{FF2B5EF4-FFF2-40B4-BE49-F238E27FC236}">
                <a16:creationId xmlns:a16="http://schemas.microsoft.com/office/drawing/2014/main" id="{F00421BA-C075-5F4C-93AE-79C3AA81C727}"/>
              </a:ext>
            </a:extLst>
          </p:cNvPr>
          <p:cNvPicPr>
            <a:picLocks noChangeAspect="1"/>
          </p:cNvPicPr>
          <p:nvPr/>
        </p:nvPicPr>
        <p:blipFill>
          <a:blip r:embed="rId3"/>
          <a:stretch>
            <a:fillRect/>
          </a:stretch>
        </p:blipFill>
        <p:spPr>
          <a:xfrm>
            <a:off x="8168544" y="1811828"/>
            <a:ext cx="798771" cy="794794"/>
          </a:xfrm>
          <a:prstGeom prst="rect">
            <a:avLst/>
          </a:prstGeom>
        </p:spPr>
      </p:pic>
      <p:pic>
        <p:nvPicPr>
          <p:cNvPr id="8" name="Picture 7">
            <a:extLst>
              <a:ext uri="{FF2B5EF4-FFF2-40B4-BE49-F238E27FC236}">
                <a16:creationId xmlns:a16="http://schemas.microsoft.com/office/drawing/2014/main" id="{A6D66B91-7BE0-D645-B60F-B31363D2C37B}"/>
              </a:ext>
            </a:extLst>
          </p:cNvPr>
          <p:cNvPicPr>
            <a:picLocks noChangeAspect="1"/>
          </p:cNvPicPr>
          <p:nvPr/>
        </p:nvPicPr>
        <p:blipFill>
          <a:blip r:embed="rId4"/>
          <a:stretch>
            <a:fillRect/>
          </a:stretch>
        </p:blipFill>
        <p:spPr>
          <a:xfrm>
            <a:off x="1563428" y="1816692"/>
            <a:ext cx="798772" cy="794795"/>
          </a:xfrm>
          <a:prstGeom prst="rect">
            <a:avLst/>
          </a:prstGeom>
        </p:spPr>
      </p:pic>
      <p:pic>
        <p:nvPicPr>
          <p:cNvPr id="12" name="Picture 11">
            <a:extLst>
              <a:ext uri="{FF2B5EF4-FFF2-40B4-BE49-F238E27FC236}">
                <a16:creationId xmlns:a16="http://schemas.microsoft.com/office/drawing/2014/main" id="{5478C3BC-6292-9F42-9331-7F4560DF2EFC}"/>
              </a:ext>
            </a:extLst>
          </p:cNvPr>
          <p:cNvPicPr>
            <a:picLocks noChangeAspect="1"/>
          </p:cNvPicPr>
          <p:nvPr/>
        </p:nvPicPr>
        <p:blipFill>
          <a:blip r:embed="rId5"/>
          <a:stretch>
            <a:fillRect/>
          </a:stretch>
        </p:blipFill>
        <p:spPr>
          <a:xfrm>
            <a:off x="4906352" y="1820959"/>
            <a:ext cx="798772" cy="794795"/>
          </a:xfrm>
          <a:prstGeom prst="rect">
            <a:avLst/>
          </a:prstGeom>
        </p:spPr>
      </p:pic>
      <p:sp>
        <p:nvSpPr>
          <p:cNvPr id="13" name="Rectangle 12">
            <a:extLst>
              <a:ext uri="{FF2B5EF4-FFF2-40B4-BE49-F238E27FC236}">
                <a16:creationId xmlns:a16="http://schemas.microsoft.com/office/drawing/2014/main" id="{3816D4FA-16C2-DE46-B13C-C7D5CF0BD9C6}"/>
              </a:ext>
            </a:extLst>
          </p:cNvPr>
          <p:cNvSpPr/>
          <p:nvPr/>
        </p:nvSpPr>
        <p:spPr>
          <a:xfrm>
            <a:off x="1447800" y="2776478"/>
            <a:ext cx="2432008" cy="2616101"/>
          </a:xfrm>
          <a:prstGeom prst="rect">
            <a:avLst/>
          </a:prstGeom>
        </p:spPr>
        <p:txBody>
          <a:bodyPr wrap="square">
            <a:spAutoFit/>
          </a:bodyPr>
          <a:lstStyle/>
          <a:p>
            <a:r>
              <a:rPr lang="en-US" sz="1600" b="1" dirty="0"/>
              <a:t>350+ bariatric centers of excellence (COEs)</a:t>
            </a:r>
          </a:p>
          <a:p>
            <a:pPr marL="173038" lvl="0" indent="-173038">
              <a:spcBef>
                <a:spcPts val="800"/>
              </a:spcBef>
              <a:buFont typeface="Arial" panose="020B0604020202020204" pitchFamily="34" charset="0"/>
              <a:buChar char="•"/>
              <a:defRPr/>
            </a:pPr>
            <a:r>
              <a:rPr lang="en-US" sz="1600" dirty="0">
                <a:solidFill>
                  <a:schemeClr val="accent1"/>
                </a:solidFill>
              </a:rPr>
              <a:t>Designed to help reduce clinical and financial variability</a:t>
            </a:r>
          </a:p>
          <a:p>
            <a:pPr marL="173038" indent="-173038">
              <a:lnSpc>
                <a:spcPct val="100000"/>
              </a:lnSpc>
              <a:spcBef>
                <a:spcPts val="800"/>
              </a:spcBef>
              <a:buFont typeface="Arial" panose="020B0604020202020204" pitchFamily="34" charset="0"/>
              <a:buChar char="•"/>
            </a:pPr>
            <a:r>
              <a:rPr lang="en-US" sz="1600" dirty="0">
                <a:solidFill>
                  <a:schemeClr val="accent1"/>
                </a:solidFill>
              </a:rPr>
              <a:t>Top-performing specialty programs</a:t>
            </a:r>
          </a:p>
          <a:p>
            <a:pPr marL="173038" indent="-173038">
              <a:lnSpc>
                <a:spcPct val="100000"/>
              </a:lnSpc>
              <a:spcBef>
                <a:spcPts val="800"/>
              </a:spcBef>
              <a:buFont typeface="Arial" panose="020B0604020202020204" pitchFamily="34" charset="0"/>
              <a:buChar char="•"/>
            </a:pPr>
            <a:r>
              <a:rPr lang="en-US" sz="1600" dirty="0">
                <a:solidFill>
                  <a:schemeClr val="accent1"/>
                </a:solidFill>
              </a:rPr>
              <a:t>Fewer complications and readmissions</a:t>
            </a:r>
          </a:p>
        </p:txBody>
      </p:sp>
      <p:sp>
        <p:nvSpPr>
          <p:cNvPr id="14" name="Rectangle 13">
            <a:extLst>
              <a:ext uri="{FF2B5EF4-FFF2-40B4-BE49-F238E27FC236}">
                <a16:creationId xmlns:a16="http://schemas.microsoft.com/office/drawing/2014/main" id="{1F5D5FAE-D897-8143-A849-6A422041A14C}"/>
              </a:ext>
            </a:extLst>
          </p:cNvPr>
          <p:cNvSpPr/>
          <p:nvPr/>
        </p:nvSpPr>
        <p:spPr>
          <a:xfrm>
            <a:off x="4815753" y="2776478"/>
            <a:ext cx="2432008" cy="2369880"/>
          </a:xfrm>
          <a:prstGeom prst="rect">
            <a:avLst/>
          </a:prstGeom>
        </p:spPr>
        <p:txBody>
          <a:bodyPr wrap="square">
            <a:spAutoFit/>
          </a:bodyPr>
          <a:lstStyle/>
          <a:p>
            <a:r>
              <a:rPr lang="en-US" sz="1600" b="1" dirty="0"/>
              <a:t>Lifestyle/change</a:t>
            </a:r>
            <a:br>
              <a:rPr lang="en-US" sz="1600" b="1" dirty="0"/>
            </a:br>
            <a:r>
              <a:rPr lang="en-US" sz="1600" b="1" dirty="0"/>
              <a:t>management programs</a:t>
            </a:r>
          </a:p>
          <a:p>
            <a:pPr marL="173038" indent="-173038">
              <a:lnSpc>
                <a:spcPct val="100000"/>
              </a:lnSpc>
              <a:spcBef>
                <a:spcPts val="800"/>
              </a:spcBef>
              <a:buFont typeface="Arial" panose="020B0604020202020204" pitchFamily="34" charset="0"/>
              <a:buChar char="•"/>
            </a:pPr>
            <a:r>
              <a:rPr lang="en-US" sz="1600" dirty="0">
                <a:solidFill>
                  <a:schemeClr val="accent1"/>
                </a:solidFill>
              </a:rPr>
              <a:t>Weight-loss guidance</a:t>
            </a:r>
          </a:p>
          <a:p>
            <a:pPr marL="173038" indent="-173038">
              <a:lnSpc>
                <a:spcPct val="100000"/>
              </a:lnSpc>
              <a:spcBef>
                <a:spcPts val="800"/>
              </a:spcBef>
              <a:buFont typeface="Arial" panose="020B0604020202020204" pitchFamily="34" charset="0"/>
              <a:buChar char="•"/>
            </a:pPr>
            <a:r>
              <a:rPr lang="en-US" sz="1600" dirty="0">
                <a:solidFill>
                  <a:schemeClr val="accent1"/>
                </a:solidFill>
              </a:rPr>
              <a:t>Psychological assessment </a:t>
            </a:r>
          </a:p>
          <a:p>
            <a:pPr marL="173038" indent="-173038">
              <a:lnSpc>
                <a:spcPct val="100000"/>
              </a:lnSpc>
              <a:spcBef>
                <a:spcPts val="800"/>
              </a:spcBef>
              <a:buFont typeface="Arial" panose="020B0604020202020204" pitchFamily="34" charset="0"/>
              <a:buChar char="•"/>
            </a:pPr>
            <a:r>
              <a:rPr lang="en-US" sz="1600" dirty="0">
                <a:solidFill>
                  <a:schemeClr val="accent1"/>
                </a:solidFill>
              </a:rPr>
              <a:t>Community outreach programs</a:t>
            </a:r>
          </a:p>
          <a:p>
            <a:endParaRPr lang="en-US" sz="1600" dirty="0"/>
          </a:p>
        </p:txBody>
      </p:sp>
      <p:sp>
        <p:nvSpPr>
          <p:cNvPr id="15" name="Rectangle 14">
            <a:extLst>
              <a:ext uri="{FF2B5EF4-FFF2-40B4-BE49-F238E27FC236}">
                <a16:creationId xmlns:a16="http://schemas.microsoft.com/office/drawing/2014/main" id="{A37D7FDC-794A-B545-BA1A-5540C60032ED}"/>
              </a:ext>
            </a:extLst>
          </p:cNvPr>
          <p:cNvSpPr/>
          <p:nvPr/>
        </p:nvSpPr>
        <p:spPr>
          <a:xfrm>
            <a:off x="8092557" y="2776478"/>
            <a:ext cx="3032643" cy="2862322"/>
          </a:xfrm>
          <a:prstGeom prst="rect">
            <a:avLst/>
          </a:prstGeom>
        </p:spPr>
        <p:txBody>
          <a:bodyPr wrap="square">
            <a:spAutoFit/>
          </a:bodyPr>
          <a:lstStyle/>
          <a:p>
            <a:r>
              <a:rPr lang="en-US" sz="1600" b="1" dirty="0"/>
              <a:t>Personalized </a:t>
            </a:r>
            <a:br>
              <a:rPr lang="en-US" sz="1600" b="1" dirty="0"/>
            </a:br>
            <a:r>
              <a:rPr lang="en-US" sz="1600" b="1" dirty="0"/>
              <a:t>clinical management</a:t>
            </a:r>
          </a:p>
          <a:p>
            <a:pPr marL="173038" lvl="0" indent="-173038">
              <a:spcBef>
                <a:spcPts val="800"/>
              </a:spcBef>
              <a:buFont typeface="Arial" pitchFamily="34" charset="0"/>
              <a:buChar char="•"/>
              <a:defRPr/>
            </a:pPr>
            <a:r>
              <a:rPr lang="en-US" sz="1600" dirty="0">
                <a:solidFill>
                  <a:schemeClr val="accent1"/>
                </a:solidFill>
              </a:rPr>
              <a:t>Provided by experienced bariatric nurse case managers before surgery</a:t>
            </a:r>
          </a:p>
          <a:p>
            <a:pPr marL="173038" indent="-173038">
              <a:lnSpc>
                <a:spcPct val="100000"/>
              </a:lnSpc>
              <a:spcBef>
                <a:spcPts val="800"/>
              </a:spcBef>
              <a:buFont typeface="Arial" pitchFamily="34" charset="0"/>
              <a:buChar char="•"/>
            </a:pPr>
            <a:r>
              <a:rPr lang="en-US" sz="1600" dirty="0">
                <a:solidFill>
                  <a:schemeClr val="accent1"/>
                </a:solidFill>
              </a:rPr>
              <a:t>Weight-loss and lifestyle modification program</a:t>
            </a:r>
          </a:p>
          <a:p>
            <a:pPr marL="173038" indent="-173038">
              <a:lnSpc>
                <a:spcPct val="100000"/>
              </a:lnSpc>
              <a:spcBef>
                <a:spcPts val="800"/>
              </a:spcBef>
              <a:buFont typeface="Arial" pitchFamily="34" charset="0"/>
              <a:buChar char="•"/>
            </a:pPr>
            <a:r>
              <a:rPr lang="en-US" sz="1600" dirty="0">
                <a:solidFill>
                  <a:schemeClr val="accent1"/>
                </a:solidFill>
              </a:rPr>
              <a:t>Guidance to centers of excellence (COE)</a:t>
            </a:r>
          </a:p>
          <a:p>
            <a:endParaRPr lang="en-US" sz="1600" dirty="0"/>
          </a:p>
        </p:txBody>
      </p:sp>
      <p:sp>
        <p:nvSpPr>
          <p:cNvPr id="10" name="Slide Number Placeholder 2">
            <a:extLst>
              <a:ext uri="{FF2B5EF4-FFF2-40B4-BE49-F238E27FC236}">
                <a16:creationId xmlns:a16="http://schemas.microsoft.com/office/drawing/2014/main" id="{74B432B8-EFD4-EA45-B776-89C29E7ACD00}"/>
              </a:ext>
            </a:extLst>
          </p:cNvPr>
          <p:cNvSpPr>
            <a:spLocks noGrp="1"/>
          </p:cNvSpPr>
          <p:nvPr>
            <p:ph type="sldNum" sz="quarter" idx="12"/>
          </p:nvPr>
        </p:nvSpPr>
        <p:spPr>
          <a:xfrm>
            <a:off x="11214331" y="6242305"/>
            <a:ext cx="470647" cy="374396"/>
          </a:xfrm>
        </p:spPr>
        <p:txBody>
          <a:bodyPr/>
          <a:lstStyle/>
          <a:p>
            <a:fld id="{90F9BDA0-AF0E-4BA8-B742-3B9C92A3E6FE}" type="slidenum">
              <a:rPr lang="en-US" smtClean="0"/>
              <a:t>2</a:t>
            </a:fld>
            <a:endParaRPr lang="en-US" dirty="0"/>
          </a:p>
        </p:txBody>
      </p:sp>
    </p:spTree>
    <p:extLst>
      <p:ext uri="{BB962C8B-B14F-4D97-AF65-F5344CB8AC3E}">
        <p14:creationId xmlns:p14="http://schemas.microsoft.com/office/powerpoint/2010/main" val="214006367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45FE56-05BF-49E7-BA37-F894EE8169D9}"/>
              </a:ext>
            </a:extLst>
          </p:cNvPr>
          <p:cNvSpPr>
            <a:spLocks noGrp="1"/>
          </p:cNvSpPr>
          <p:nvPr>
            <p:ph type="title"/>
          </p:nvPr>
        </p:nvSpPr>
        <p:spPr/>
        <p:txBody>
          <a:bodyPr/>
          <a:lstStyle/>
          <a:p>
            <a:r>
              <a:rPr lang="en-US" dirty="0"/>
              <a:t>Comprehensive support every step of the way</a:t>
            </a:r>
          </a:p>
        </p:txBody>
      </p:sp>
      <p:sp>
        <p:nvSpPr>
          <p:cNvPr id="7" name="Text Placeholder 6">
            <a:extLst>
              <a:ext uri="{FF2B5EF4-FFF2-40B4-BE49-F238E27FC236}">
                <a16:creationId xmlns:a16="http://schemas.microsoft.com/office/drawing/2014/main" id="{08A4DCC8-F867-4AA7-B4D0-7FA735615C42}"/>
              </a:ext>
            </a:extLst>
          </p:cNvPr>
          <p:cNvSpPr>
            <a:spLocks noGrp="1"/>
          </p:cNvSpPr>
          <p:nvPr>
            <p:ph type="body" sz="quarter" idx="13"/>
          </p:nvPr>
        </p:nvSpPr>
        <p:spPr>
          <a:xfrm>
            <a:off x="499873" y="1496754"/>
            <a:ext cx="10396727" cy="783317"/>
          </a:xfrm>
        </p:spPr>
        <p:txBody>
          <a:bodyPr/>
          <a:lstStyle/>
          <a:p>
            <a:pPr marL="0" indent="0">
              <a:buNone/>
            </a:pPr>
            <a:r>
              <a:rPr lang="en-US" dirty="0"/>
              <a:t>After enrolling in Bariatric Resource Services (BRS), John is assigned a nurse case manager and awaits approval for bariatric surgery.</a:t>
            </a:r>
          </a:p>
        </p:txBody>
      </p:sp>
      <p:sp>
        <p:nvSpPr>
          <p:cNvPr id="8" name="Text Placeholder 7">
            <a:extLst>
              <a:ext uri="{FF2B5EF4-FFF2-40B4-BE49-F238E27FC236}">
                <a16:creationId xmlns:a16="http://schemas.microsoft.com/office/drawing/2014/main" id="{0FC5EFF3-BC1B-4361-8927-1FEDB1C84364}"/>
              </a:ext>
            </a:extLst>
          </p:cNvPr>
          <p:cNvSpPr>
            <a:spLocks noGrp="1"/>
          </p:cNvSpPr>
          <p:nvPr>
            <p:ph type="body" sz="quarter" idx="14"/>
          </p:nvPr>
        </p:nvSpPr>
        <p:spPr>
          <a:xfrm>
            <a:off x="543306" y="4816802"/>
            <a:ext cx="10766069" cy="1034724"/>
          </a:xfrm>
        </p:spPr>
        <p:txBody>
          <a:bodyPr/>
          <a:lstStyle/>
          <a:p>
            <a:r>
              <a:rPr lang="en-US" sz="2400" b="1" dirty="0" smtClean="0">
                <a:solidFill>
                  <a:schemeClr val="accent1">
                    <a:lumMod val="75000"/>
                  </a:schemeClr>
                </a:solidFill>
                <a:latin typeface="+mj-lt"/>
              </a:rPr>
              <a:t>To find out more about Bariatric Resources available to you, contact Bariatric Resource Services at 1-888-936-7246.</a:t>
            </a:r>
            <a:endParaRPr lang="en-US" sz="2400" b="1" dirty="0">
              <a:solidFill>
                <a:schemeClr val="accent1">
                  <a:lumMod val="75000"/>
                </a:schemeClr>
              </a:solidFill>
              <a:latin typeface="+mj-lt"/>
            </a:endParaRPr>
          </a:p>
        </p:txBody>
      </p:sp>
      <p:sp>
        <p:nvSpPr>
          <p:cNvPr id="9" name="Content Placeholder 3">
            <a:extLst>
              <a:ext uri="{FF2B5EF4-FFF2-40B4-BE49-F238E27FC236}">
                <a16:creationId xmlns:a16="http://schemas.microsoft.com/office/drawing/2014/main" id="{EE3990FA-0E54-4C0D-AE7F-5A203A8B5552}"/>
              </a:ext>
            </a:extLst>
          </p:cNvPr>
          <p:cNvSpPr txBox="1">
            <a:spLocks/>
          </p:cNvSpPr>
          <p:nvPr/>
        </p:nvSpPr>
        <p:spPr>
          <a:xfrm>
            <a:off x="9220199" y="185755"/>
            <a:ext cx="2710663" cy="216295"/>
          </a:xfrm>
          <a:prstGeom prst="rect">
            <a:avLst/>
          </a:prstGeom>
        </p:spPr>
        <p:txBody>
          <a:bodyPr/>
          <a:lstStyle>
            <a:lvl1pPr marL="0" indent="0" algn="r" defTabSz="914377" rtl="0" eaLnBrk="1" latinLnBrk="0" hangingPunct="1">
              <a:lnSpc>
                <a:spcPct val="90000"/>
              </a:lnSpc>
              <a:spcBef>
                <a:spcPts val="40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1pPr>
            <a:lvl2pPr marL="156630" indent="0" algn="l" defTabSz="914377" rtl="0" eaLnBrk="1" latinLnBrk="0" hangingPunct="1">
              <a:lnSpc>
                <a:spcPct val="90000"/>
              </a:lnSpc>
              <a:spcBef>
                <a:spcPts val="0"/>
              </a:spcBef>
              <a:spcAft>
                <a:spcPts val="800"/>
              </a:spcAft>
              <a:buClr>
                <a:schemeClr val="accent1"/>
              </a:buClr>
              <a:buFont typeface="System Font Regular"/>
              <a:buNone/>
              <a:tabLst/>
              <a:defRPr sz="800" b="0" i="0" kern="1200">
                <a:solidFill>
                  <a:schemeClr val="accent1"/>
                </a:solidFill>
                <a:latin typeface="+mn-lt"/>
                <a:ea typeface="+mn-ea"/>
                <a:cs typeface="Arial" panose="020B0604020202020204" pitchFamily="34" charset="0"/>
              </a:defRPr>
            </a:lvl2pPr>
            <a:lvl3pPr marL="302677" indent="0" algn="l" defTabSz="914377" rtl="0" eaLnBrk="1" latinLnBrk="0" hangingPunct="1">
              <a:lnSpc>
                <a:spcPct val="90000"/>
              </a:lnSpc>
              <a:spcBef>
                <a:spcPts val="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3pPr>
            <a:lvl4pPr marL="438140" indent="0" algn="l" defTabSz="914377" rtl="0" eaLnBrk="1" latinLnBrk="0" hangingPunct="1">
              <a:lnSpc>
                <a:spcPct val="90000"/>
              </a:lnSpc>
              <a:spcBef>
                <a:spcPts val="0"/>
              </a:spcBef>
              <a:spcAft>
                <a:spcPts val="800"/>
              </a:spcAft>
              <a:buClr>
                <a:schemeClr val="accent1"/>
              </a:buClr>
              <a:buFont typeface="System Font Regular"/>
              <a:buNone/>
              <a:tabLst/>
              <a:defRPr sz="800" b="0" i="0" kern="1200">
                <a:solidFill>
                  <a:schemeClr val="accent1"/>
                </a:solidFill>
                <a:latin typeface="+mn-lt"/>
                <a:ea typeface="+mn-ea"/>
                <a:cs typeface="Arial" panose="020B0604020202020204" pitchFamily="34" charset="0"/>
              </a:defRPr>
            </a:lvl4pPr>
            <a:lvl5pPr marL="558786" indent="0" algn="l" defTabSz="914377" rtl="0" eaLnBrk="1" latinLnBrk="0" hangingPunct="1">
              <a:lnSpc>
                <a:spcPct val="90000"/>
              </a:lnSpc>
              <a:spcBef>
                <a:spcPts val="0"/>
              </a:spcBef>
              <a:spcAft>
                <a:spcPts val="800"/>
              </a:spcAft>
              <a:buClr>
                <a:schemeClr val="accent1"/>
              </a:buClr>
              <a:buFont typeface="Arial" panose="020B0604020202020204" pitchFamily="34" charset="0"/>
              <a:buNone/>
              <a:tabLst/>
              <a:defRPr sz="8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dirty="0"/>
              <a:t>Health Management  |  Bariatric Resource Services</a:t>
            </a:r>
          </a:p>
        </p:txBody>
      </p:sp>
      <p:graphicFrame>
        <p:nvGraphicFramePr>
          <p:cNvPr id="10" name="Table 9">
            <a:extLst>
              <a:ext uri="{FF2B5EF4-FFF2-40B4-BE49-F238E27FC236}">
                <a16:creationId xmlns:a16="http://schemas.microsoft.com/office/drawing/2014/main" id="{2BEB36CF-C54F-4645-9683-AF9640F60365}"/>
              </a:ext>
            </a:extLst>
          </p:cNvPr>
          <p:cNvGraphicFramePr>
            <a:graphicFrameLocks noGrp="1"/>
          </p:cNvGraphicFramePr>
          <p:nvPr>
            <p:extLst>
              <p:ext uri="{D42A27DB-BD31-4B8C-83A1-F6EECF244321}">
                <p14:modId xmlns:p14="http://schemas.microsoft.com/office/powerpoint/2010/main" val="2546321419"/>
              </p:ext>
            </p:extLst>
          </p:nvPr>
        </p:nvGraphicFramePr>
        <p:xfrm>
          <a:off x="2549208" y="3068320"/>
          <a:ext cx="9135770" cy="1188720"/>
        </p:xfrm>
        <a:graphic>
          <a:graphicData uri="http://schemas.openxmlformats.org/drawingml/2006/table">
            <a:tbl>
              <a:tblPr firstRow="1" bandRow="1">
                <a:tableStyleId>{5C22544A-7EE6-4342-B048-85BDC9FD1C3A}</a:tableStyleId>
              </a:tblPr>
              <a:tblGrid>
                <a:gridCol w="1827154">
                  <a:extLst>
                    <a:ext uri="{9D8B030D-6E8A-4147-A177-3AD203B41FA5}">
                      <a16:colId xmlns:a16="http://schemas.microsoft.com/office/drawing/2014/main" val="20000"/>
                    </a:ext>
                  </a:extLst>
                </a:gridCol>
                <a:gridCol w="1827154">
                  <a:extLst>
                    <a:ext uri="{9D8B030D-6E8A-4147-A177-3AD203B41FA5}">
                      <a16:colId xmlns:a16="http://schemas.microsoft.com/office/drawing/2014/main" val="20001"/>
                    </a:ext>
                  </a:extLst>
                </a:gridCol>
                <a:gridCol w="1827154">
                  <a:extLst>
                    <a:ext uri="{9D8B030D-6E8A-4147-A177-3AD203B41FA5}">
                      <a16:colId xmlns:a16="http://schemas.microsoft.com/office/drawing/2014/main" val="20002"/>
                    </a:ext>
                  </a:extLst>
                </a:gridCol>
                <a:gridCol w="1827154">
                  <a:extLst>
                    <a:ext uri="{9D8B030D-6E8A-4147-A177-3AD203B41FA5}">
                      <a16:colId xmlns:a16="http://schemas.microsoft.com/office/drawing/2014/main" val="20003"/>
                    </a:ext>
                  </a:extLst>
                </a:gridCol>
                <a:gridCol w="1827154">
                  <a:extLst>
                    <a:ext uri="{9D8B030D-6E8A-4147-A177-3AD203B41FA5}">
                      <a16:colId xmlns:a16="http://schemas.microsoft.com/office/drawing/2014/main" val="1809767361"/>
                    </a:ext>
                  </a:extLst>
                </a:gridCol>
              </a:tblGrid>
              <a:tr h="370840">
                <a:tc>
                  <a:txBody>
                    <a:bodyPr/>
                    <a:lstStyle/>
                    <a:p>
                      <a:pPr marL="0" indent="0">
                        <a:spcBef>
                          <a:spcPts val="400"/>
                        </a:spcBef>
                        <a:spcAft>
                          <a:spcPts val="0"/>
                        </a:spcAft>
                        <a:buFont typeface="Arial" panose="020B0604020202020204" pitchFamily="34" charset="0"/>
                        <a:buNone/>
                      </a:pPr>
                      <a:r>
                        <a:rPr lang="en-US" sz="1200" b="0" dirty="0">
                          <a:solidFill>
                            <a:schemeClr val="accent1"/>
                          </a:solidFill>
                        </a:rPr>
                        <a:t>John’s nurse helps</a:t>
                      </a:r>
                      <a:br>
                        <a:rPr lang="en-US" sz="1200" b="0" dirty="0">
                          <a:solidFill>
                            <a:schemeClr val="accent1"/>
                          </a:solidFill>
                        </a:rPr>
                      </a:br>
                      <a:r>
                        <a:rPr lang="en-US" sz="1200" b="0" dirty="0">
                          <a:solidFill>
                            <a:schemeClr val="accent1"/>
                          </a:solidFill>
                        </a:rPr>
                        <a:t>him meet surgery criteria while helping him manage his</a:t>
                      </a:r>
                      <a:br>
                        <a:rPr lang="en-US" sz="1200" b="0" dirty="0">
                          <a:solidFill>
                            <a:schemeClr val="accent1"/>
                          </a:solidFill>
                        </a:rPr>
                      </a:br>
                      <a:r>
                        <a:rPr lang="en-US" sz="1200" b="0" dirty="0">
                          <a:solidFill>
                            <a:schemeClr val="accent1"/>
                          </a:solidFill>
                        </a:rPr>
                        <a:t>high blood pressure and gout</a:t>
                      </a:r>
                    </a:p>
                  </a:txBody>
                  <a:tcPr marR="18288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a:spcBef>
                          <a:spcPts val="400"/>
                        </a:spcBef>
                        <a:spcAft>
                          <a:spcPts val="0"/>
                        </a:spcAft>
                        <a:buFont typeface="Arial" panose="020B0604020202020204" pitchFamily="34" charset="0"/>
                        <a:buNone/>
                      </a:pPr>
                      <a:r>
                        <a:rPr lang="en-US" sz="1200" b="0" dirty="0">
                          <a:solidFill>
                            <a:schemeClr val="accent1"/>
                          </a:solidFill>
                        </a:rPr>
                        <a:t>John meets with a doctor, counselor and nutritionist; his diet is supervised for 6 months</a:t>
                      </a:r>
                    </a:p>
                  </a:txBody>
                  <a:tcPr marL="0" marR="18288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a:spcBef>
                          <a:spcPts val="400"/>
                        </a:spcBef>
                        <a:spcAft>
                          <a:spcPts val="0"/>
                        </a:spcAft>
                        <a:buFont typeface="Arial" panose="020B0604020202020204" pitchFamily="34" charset="0"/>
                        <a:buNone/>
                      </a:pPr>
                      <a:r>
                        <a:rPr lang="en-US" sz="1200" b="0" dirty="0">
                          <a:solidFill>
                            <a:schemeClr val="accent1"/>
                          </a:solidFill>
                        </a:rPr>
                        <a:t>After 6 months, he’s</a:t>
                      </a:r>
                      <a:br>
                        <a:rPr lang="en-US" sz="1200" b="0" dirty="0">
                          <a:solidFill>
                            <a:schemeClr val="accent1"/>
                          </a:solidFill>
                        </a:rPr>
                      </a:br>
                      <a:r>
                        <a:rPr lang="en-US" sz="1200" b="0" dirty="0">
                          <a:solidFill>
                            <a:schemeClr val="accent1"/>
                          </a:solidFill>
                        </a:rPr>
                        <a:t>lost 44 pounds, is exercising regularly, eating a healthier diet</a:t>
                      </a:r>
                      <a:br>
                        <a:rPr lang="en-US" sz="1200" b="0" dirty="0">
                          <a:solidFill>
                            <a:schemeClr val="accent1"/>
                          </a:solidFill>
                        </a:rPr>
                      </a:br>
                      <a:r>
                        <a:rPr lang="en-US" sz="1200" b="0" dirty="0">
                          <a:solidFill>
                            <a:schemeClr val="accent1"/>
                          </a:solidFill>
                        </a:rPr>
                        <a:t>and undergoes a psychological evaluation</a:t>
                      </a:r>
                    </a:p>
                  </a:txBody>
                  <a:tcPr marL="0" marR="18288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a:spcBef>
                          <a:spcPts val="400"/>
                        </a:spcBef>
                        <a:spcAft>
                          <a:spcPts val="0"/>
                        </a:spcAft>
                        <a:buFont typeface="Arial" panose="020B0604020202020204" pitchFamily="34" charset="0"/>
                        <a:buNone/>
                      </a:pPr>
                      <a:r>
                        <a:rPr lang="en-US" sz="1200" b="0" dirty="0">
                          <a:solidFill>
                            <a:schemeClr val="accent1"/>
                          </a:solidFill>
                        </a:rPr>
                        <a:t>John is approved and has his bariatric surgery at a BRS COE facility</a:t>
                      </a:r>
                    </a:p>
                  </a:txBody>
                  <a:tcPr marL="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indent="0">
                        <a:spcBef>
                          <a:spcPts val="400"/>
                        </a:spcBef>
                        <a:spcAft>
                          <a:spcPts val="0"/>
                        </a:spcAft>
                        <a:buFont typeface="Arial" panose="020B0604020202020204" pitchFamily="34" charset="0"/>
                        <a:buNone/>
                      </a:pPr>
                      <a:r>
                        <a:rPr lang="en-US" sz="1200" b="0" dirty="0">
                          <a:solidFill>
                            <a:schemeClr val="accent1"/>
                          </a:solidFill>
                        </a:rPr>
                        <a:t>After surgery, he receives one-on-one support throughout his recovery</a:t>
                      </a:r>
                    </a:p>
                  </a:txBody>
                  <a:tcPr marL="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cxnSp>
        <p:nvCxnSpPr>
          <p:cNvPr id="11" name="Straight Connector 10">
            <a:extLst>
              <a:ext uri="{FF2B5EF4-FFF2-40B4-BE49-F238E27FC236}">
                <a16:creationId xmlns:a16="http://schemas.microsoft.com/office/drawing/2014/main" id="{B396B7CB-B32B-47F6-945F-D74FFD8C4ABE}"/>
              </a:ext>
            </a:extLst>
          </p:cNvPr>
          <p:cNvCxnSpPr>
            <a:cxnSpLocks/>
            <a:stCxn id="14" idx="6"/>
          </p:cNvCxnSpPr>
          <p:nvPr/>
        </p:nvCxnSpPr>
        <p:spPr>
          <a:xfrm>
            <a:off x="2984075" y="2814955"/>
            <a:ext cx="7031856"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B9D115CE-A63B-4400-A431-6499822D737F}"/>
              </a:ext>
            </a:extLst>
          </p:cNvPr>
          <p:cNvSpPr/>
          <p:nvPr/>
        </p:nvSpPr>
        <p:spPr bwMode="auto">
          <a:xfrm>
            <a:off x="6220807" y="2628825"/>
            <a:ext cx="372262" cy="372259"/>
          </a:xfrm>
          <a:prstGeom prst="ellipse">
            <a:avLst/>
          </a:prstGeom>
          <a:solidFill>
            <a:schemeClr val="tx1"/>
          </a:solidFill>
          <a:ln w="1905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US"/>
            </a:defPPr>
          </a:lstStyle>
          <a:p>
            <a:pPr marL="0" marR="0" lvl="0" indent="0" algn="ctr" defTabSz="914400" eaLnBrk="1" fontAlgn="base" latinLnBrk="0" hangingPunct="1">
              <a:lnSpc>
                <a:spcPct val="100000"/>
              </a:lnSpc>
              <a:spcBef>
                <a:spcPct val="0"/>
              </a:spcBef>
              <a:spcAft>
                <a:spcPct val="0"/>
              </a:spcAft>
              <a:buClrTx/>
              <a:buSzTx/>
              <a:buFontTx/>
              <a:buNone/>
              <a:defRPr/>
            </a:pPr>
            <a:r>
              <a:rPr kumimoji="0" lang="en-US" b="1" i="0" u="none" strike="noStrike" kern="0" cap="none" spc="0" normalizeH="0" baseline="0" noProof="0" dirty="0">
                <a:ln>
                  <a:noFill/>
                </a:ln>
                <a:solidFill>
                  <a:schemeClr val="bg1"/>
                </a:solidFill>
                <a:effectLst/>
                <a:uLnTx/>
                <a:uFillTx/>
                <a:ea typeface="ＭＳ Ｐゴシック" pitchFamily="34" charset="-128"/>
              </a:rPr>
              <a:t>3</a:t>
            </a:r>
          </a:p>
        </p:txBody>
      </p:sp>
      <p:sp>
        <p:nvSpPr>
          <p:cNvPr id="13" name="Oval 12">
            <a:extLst>
              <a:ext uri="{FF2B5EF4-FFF2-40B4-BE49-F238E27FC236}">
                <a16:creationId xmlns:a16="http://schemas.microsoft.com/office/drawing/2014/main" id="{4E0B4DF5-FCD2-4BA6-BAB5-38130A496EC9}"/>
              </a:ext>
            </a:extLst>
          </p:cNvPr>
          <p:cNvSpPr/>
          <p:nvPr/>
        </p:nvSpPr>
        <p:spPr bwMode="auto">
          <a:xfrm>
            <a:off x="8025304" y="2628825"/>
            <a:ext cx="372262" cy="372259"/>
          </a:xfrm>
          <a:prstGeom prst="ellipse">
            <a:avLst/>
          </a:prstGeom>
          <a:solidFill>
            <a:schemeClr val="tx1"/>
          </a:solidFill>
          <a:ln w="1905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US"/>
            </a:defPPr>
          </a:lstStyle>
          <a:p>
            <a:pPr marL="0" marR="0" lvl="0" indent="0" algn="ctr" defTabSz="914400" eaLnBrk="1" fontAlgn="base" latinLnBrk="0" hangingPunct="1">
              <a:lnSpc>
                <a:spcPct val="100000"/>
              </a:lnSpc>
              <a:spcBef>
                <a:spcPct val="0"/>
              </a:spcBef>
              <a:spcAft>
                <a:spcPct val="0"/>
              </a:spcAft>
              <a:buClrTx/>
              <a:buSzTx/>
              <a:buFontTx/>
              <a:buNone/>
              <a:defRPr/>
            </a:pPr>
            <a:r>
              <a:rPr kumimoji="0" lang="en-US" b="1" i="0" u="none" strike="noStrike" kern="0" cap="none" spc="0" normalizeH="0" baseline="0" noProof="0" dirty="0">
                <a:ln>
                  <a:noFill/>
                </a:ln>
                <a:solidFill>
                  <a:schemeClr val="bg1"/>
                </a:solidFill>
                <a:effectLst/>
                <a:uLnTx/>
                <a:uFillTx/>
                <a:ea typeface="ＭＳ Ｐゴシック" pitchFamily="34" charset="-128"/>
              </a:rPr>
              <a:t>4</a:t>
            </a:r>
          </a:p>
        </p:txBody>
      </p:sp>
      <p:sp>
        <p:nvSpPr>
          <p:cNvPr id="14" name="Oval 13">
            <a:extLst>
              <a:ext uri="{FF2B5EF4-FFF2-40B4-BE49-F238E27FC236}">
                <a16:creationId xmlns:a16="http://schemas.microsoft.com/office/drawing/2014/main" id="{E08C89E4-8242-4E2C-8C2E-56E8F09F79CF}"/>
              </a:ext>
            </a:extLst>
          </p:cNvPr>
          <p:cNvSpPr/>
          <p:nvPr/>
        </p:nvSpPr>
        <p:spPr bwMode="auto">
          <a:xfrm>
            <a:off x="2611813" y="2628825"/>
            <a:ext cx="372262" cy="372259"/>
          </a:xfrm>
          <a:prstGeom prst="ellipse">
            <a:avLst/>
          </a:prstGeom>
          <a:solidFill>
            <a:schemeClr val="tx1"/>
          </a:solidFill>
          <a:ln w="1905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US"/>
            </a:defPPr>
          </a:lstStyle>
          <a:p>
            <a:pPr marL="0" marR="0" lvl="0" indent="0" algn="ctr" defTabSz="914400" eaLnBrk="1" fontAlgn="base" latinLnBrk="0" hangingPunct="1">
              <a:lnSpc>
                <a:spcPct val="100000"/>
              </a:lnSpc>
              <a:spcBef>
                <a:spcPct val="0"/>
              </a:spcBef>
              <a:spcAft>
                <a:spcPct val="0"/>
              </a:spcAft>
              <a:buClrTx/>
              <a:buSzTx/>
              <a:buFontTx/>
              <a:buNone/>
              <a:defRPr/>
            </a:pPr>
            <a:r>
              <a:rPr kumimoji="0" lang="en-US" b="1" i="0" u="none" strike="noStrike" kern="0" cap="none" spc="0" normalizeH="0" baseline="0" noProof="0" dirty="0">
                <a:ln>
                  <a:noFill/>
                </a:ln>
                <a:solidFill>
                  <a:schemeClr val="bg1"/>
                </a:solidFill>
                <a:effectLst/>
                <a:uLnTx/>
                <a:uFillTx/>
                <a:ea typeface="ＭＳ Ｐゴシック" pitchFamily="34" charset="-128"/>
              </a:rPr>
              <a:t>1</a:t>
            </a:r>
          </a:p>
        </p:txBody>
      </p:sp>
      <p:sp>
        <p:nvSpPr>
          <p:cNvPr id="15" name="Oval 14">
            <a:extLst>
              <a:ext uri="{FF2B5EF4-FFF2-40B4-BE49-F238E27FC236}">
                <a16:creationId xmlns:a16="http://schemas.microsoft.com/office/drawing/2014/main" id="{B20CF844-9880-4EE3-AC0A-DD4B6F5002F9}"/>
              </a:ext>
            </a:extLst>
          </p:cNvPr>
          <p:cNvSpPr/>
          <p:nvPr/>
        </p:nvSpPr>
        <p:spPr bwMode="auto">
          <a:xfrm>
            <a:off x="4416310" y="2628825"/>
            <a:ext cx="372262" cy="372259"/>
          </a:xfrm>
          <a:prstGeom prst="ellipse">
            <a:avLst/>
          </a:prstGeom>
          <a:solidFill>
            <a:schemeClr val="tx1"/>
          </a:solidFill>
          <a:ln w="1905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US"/>
            </a:defPPr>
          </a:lstStyle>
          <a:p>
            <a:pPr marL="0" marR="0" lvl="0" indent="0" algn="ctr" defTabSz="914400" eaLnBrk="1" fontAlgn="base" latinLnBrk="0" hangingPunct="1">
              <a:lnSpc>
                <a:spcPct val="100000"/>
              </a:lnSpc>
              <a:spcBef>
                <a:spcPct val="0"/>
              </a:spcBef>
              <a:spcAft>
                <a:spcPct val="0"/>
              </a:spcAft>
              <a:buClrTx/>
              <a:buSzTx/>
              <a:buFontTx/>
              <a:buNone/>
              <a:defRPr/>
            </a:pPr>
            <a:r>
              <a:rPr kumimoji="0" lang="en-US" b="1" i="0" u="none" strike="noStrike" kern="0" cap="none" spc="0" normalizeH="0" baseline="0" noProof="0" dirty="0">
                <a:ln>
                  <a:noFill/>
                </a:ln>
                <a:solidFill>
                  <a:schemeClr val="bg1"/>
                </a:solidFill>
                <a:effectLst/>
                <a:uLnTx/>
                <a:uFillTx/>
                <a:ea typeface="ＭＳ Ｐゴシック" pitchFamily="34" charset="-128"/>
              </a:rPr>
              <a:t>2</a:t>
            </a:r>
          </a:p>
        </p:txBody>
      </p:sp>
      <p:sp>
        <p:nvSpPr>
          <p:cNvPr id="17" name="Oval 16">
            <a:extLst>
              <a:ext uri="{FF2B5EF4-FFF2-40B4-BE49-F238E27FC236}">
                <a16:creationId xmlns:a16="http://schemas.microsoft.com/office/drawing/2014/main" id="{60663171-01EB-4550-A34F-86524E0A3F12}"/>
              </a:ext>
            </a:extLst>
          </p:cNvPr>
          <p:cNvSpPr/>
          <p:nvPr/>
        </p:nvSpPr>
        <p:spPr bwMode="auto">
          <a:xfrm>
            <a:off x="9829800" y="2628825"/>
            <a:ext cx="372262" cy="372259"/>
          </a:xfrm>
          <a:prstGeom prst="ellipse">
            <a:avLst/>
          </a:prstGeom>
          <a:solidFill>
            <a:schemeClr val="tx1"/>
          </a:solidFill>
          <a:ln w="1905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US"/>
            </a:defPPr>
          </a:lstStyle>
          <a:p>
            <a:pPr marL="0" marR="0" lvl="0" indent="0" algn="ctr" defTabSz="914400" eaLnBrk="1" fontAlgn="base" latinLnBrk="0" hangingPunct="1">
              <a:lnSpc>
                <a:spcPct val="100000"/>
              </a:lnSpc>
              <a:spcBef>
                <a:spcPct val="0"/>
              </a:spcBef>
              <a:spcAft>
                <a:spcPct val="0"/>
              </a:spcAft>
              <a:buClrTx/>
              <a:buSzTx/>
              <a:buFontTx/>
              <a:buNone/>
              <a:defRPr/>
            </a:pPr>
            <a:r>
              <a:rPr kumimoji="0" lang="en-US" b="1" i="0" u="none" strike="noStrike" kern="0" cap="none" spc="0" normalizeH="0" baseline="0" noProof="0" dirty="0">
                <a:ln>
                  <a:noFill/>
                </a:ln>
                <a:solidFill>
                  <a:schemeClr val="bg1"/>
                </a:solidFill>
                <a:effectLst/>
                <a:uLnTx/>
                <a:uFillTx/>
                <a:ea typeface="ＭＳ Ｐゴシック" pitchFamily="34" charset="-128"/>
              </a:rPr>
              <a:t>5</a:t>
            </a:r>
          </a:p>
        </p:txBody>
      </p:sp>
      <p:pic>
        <p:nvPicPr>
          <p:cNvPr id="16" name="Picture 15" descr="1169241965.png">
            <a:extLst>
              <a:ext uri="{FF2B5EF4-FFF2-40B4-BE49-F238E27FC236}">
                <a16:creationId xmlns:a16="http://schemas.microsoft.com/office/drawing/2014/main" id="{348FDC75-12C0-EB4F-9519-EDC08CD9025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96595" y="2488063"/>
            <a:ext cx="1618487" cy="1650290"/>
          </a:xfrm>
          <a:prstGeom prst="rect">
            <a:avLst/>
          </a:prstGeom>
        </p:spPr>
      </p:pic>
      <p:sp>
        <p:nvSpPr>
          <p:cNvPr id="19" name="Slide Number Placeholder 2">
            <a:extLst>
              <a:ext uri="{FF2B5EF4-FFF2-40B4-BE49-F238E27FC236}">
                <a16:creationId xmlns:a16="http://schemas.microsoft.com/office/drawing/2014/main" id="{9C1A0D15-24DA-5A48-9371-2FB72F8D7829}"/>
              </a:ext>
            </a:extLst>
          </p:cNvPr>
          <p:cNvSpPr>
            <a:spLocks noGrp="1"/>
          </p:cNvSpPr>
          <p:nvPr>
            <p:ph type="sldNum" sz="quarter" idx="12"/>
          </p:nvPr>
        </p:nvSpPr>
        <p:spPr>
          <a:xfrm>
            <a:off x="11214331" y="6242305"/>
            <a:ext cx="470647" cy="374396"/>
          </a:xfrm>
        </p:spPr>
        <p:txBody>
          <a:bodyPr/>
          <a:lstStyle/>
          <a:p>
            <a:fld id="{90F9BDA0-AF0E-4BA8-B742-3B9C92A3E6FE}" type="slidenum">
              <a:rPr lang="en-US" smtClean="0"/>
              <a:t>3</a:t>
            </a:fld>
            <a:endParaRPr lang="en-US" dirty="0"/>
          </a:p>
        </p:txBody>
      </p:sp>
    </p:spTree>
    <p:extLst>
      <p:ext uri="{BB962C8B-B14F-4D97-AF65-F5344CB8AC3E}">
        <p14:creationId xmlns:p14="http://schemas.microsoft.com/office/powerpoint/2010/main" val="345797832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
</file>

<file path=ppt/theme/theme1.xml><?xml version="1.0" encoding="utf-8"?>
<a:theme xmlns:a="http://schemas.openxmlformats.org/drawingml/2006/main" name="Master Theme">
  <a:themeElements>
    <a:clrScheme name="Custom 27">
      <a:dk1>
        <a:srgbClr val="002477"/>
      </a:dk1>
      <a:lt1>
        <a:srgbClr val="FFFFFF"/>
      </a:lt1>
      <a:dk2>
        <a:srgbClr val="595959"/>
      </a:dk2>
      <a:lt2>
        <a:srgbClr val="CCF2F7"/>
      </a:lt2>
      <a:accent1>
        <a:srgbClr val="002477"/>
      </a:accent1>
      <a:accent2>
        <a:srgbClr val="00BED5"/>
      </a:accent2>
      <a:accent3>
        <a:srgbClr val="99E5EE"/>
      </a:accent3>
      <a:accent4>
        <a:srgbClr val="F5B700"/>
      </a:accent4>
      <a:accent5>
        <a:srgbClr val="FBE299"/>
      </a:accent5>
      <a:accent6>
        <a:srgbClr val="FF681F"/>
      </a:accent6>
      <a:hlink>
        <a:srgbClr val="196ECF"/>
      </a:hlink>
      <a:folHlink>
        <a:srgbClr val="002677"/>
      </a:folHlink>
    </a:clrScheme>
    <a:fontScheme name="UnitedHealthcar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2">
              <a:lumMod val="40000"/>
              <a:lumOff val="6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65339</TotalTime>
  <Words>791</Words>
  <Application>Microsoft Office PowerPoint</Application>
  <PresentationFormat>Widescreen</PresentationFormat>
  <Paragraphs>83</Paragraphs>
  <Slides>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ＭＳ Ｐゴシック</vt:lpstr>
      <vt:lpstr>System Font Regular</vt:lpstr>
      <vt:lpstr>Arial</vt:lpstr>
      <vt:lpstr>Calibri</vt:lpstr>
      <vt:lpstr>Georgia</vt:lpstr>
      <vt:lpstr>Times New Roman</vt:lpstr>
      <vt:lpstr>Master Theme</vt:lpstr>
      <vt:lpstr>Bariatric Resources Services are built to help reduce obesity</vt:lpstr>
      <vt:lpstr>Created to help deliver cost-effective outcomes</vt:lpstr>
      <vt:lpstr>Comprehensive support every step of the 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Walters</dc:creator>
  <cp:lastModifiedBy>Kapp Angela</cp:lastModifiedBy>
  <cp:revision>1179</cp:revision>
  <dcterms:created xsi:type="dcterms:W3CDTF">2020-04-04T18:38:29Z</dcterms:created>
  <dcterms:modified xsi:type="dcterms:W3CDTF">2023-01-12T17:50:55Z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8a73c85-e524-44a6-bd58-7df7ef87be8f_Enabled">
    <vt:lpwstr>true</vt:lpwstr>
  </property>
  <property fmtid="{D5CDD505-2E9C-101B-9397-08002B2CF9AE}" pid="3" name="MSIP_Label_a8a73c85-e524-44a6-bd58-7df7ef87be8f_SetDate">
    <vt:lpwstr>2023-01-12T15:58:14Z</vt:lpwstr>
  </property>
  <property fmtid="{D5CDD505-2E9C-101B-9397-08002B2CF9AE}" pid="4" name="MSIP_Label_a8a73c85-e524-44a6-bd58-7df7ef87be8f_Method">
    <vt:lpwstr>Privileged</vt:lpwstr>
  </property>
  <property fmtid="{D5CDD505-2E9C-101B-9397-08002B2CF9AE}" pid="5" name="MSIP_Label_a8a73c85-e524-44a6-bd58-7df7ef87be8f_Name">
    <vt:lpwstr>Internal Label</vt:lpwstr>
  </property>
  <property fmtid="{D5CDD505-2E9C-101B-9397-08002B2CF9AE}" pid="6" name="MSIP_Label_a8a73c85-e524-44a6-bd58-7df7ef87be8f_SiteId">
    <vt:lpwstr>db05faca-c82a-4b9d-b9c5-0f64b6755421</vt:lpwstr>
  </property>
  <property fmtid="{D5CDD505-2E9C-101B-9397-08002B2CF9AE}" pid="7" name="MSIP_Label_a8a73c85-e524-44a6-bd58-7df7ef87be8f_ActionId">
    <vt:lpwstr>08aede24-a88e-435e-a029-c002637ddd0d</vt:lpwstr>
  </property>
  <property fmtid="{D5CDD505-2E9C-101B-9397-08002B2CF9AE}" pid="8" name="MSIP_Label_a8a73c85-e524-44a6-bd58-7df7ef87be8f_ContentBits">
    <vt:lpwstr>0</vt:lpwstr>
  </property>
</Properties>
</file>